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78" r:id="rId10"/>
    <p:sldId id="279" r:id="rId11"/>
    <p:sldId id="280" r:id="rId12"/>
    <p:sldId id="281" r:id="rId13"/>
    <p:sldId id="282" r:id="rId14"/>
    <p:sldId id="283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88"/>
    <a:srgbClr val="A62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2021-0442-48B5-83CE-2FFE16838CF0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97C99-EB76-4867-A8C9-A6837562E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6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8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9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7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9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6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0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9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0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7B2B-8AB4-45C3-B5B9-CCF6C0794BD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D3CD-0AC8-4640-981D-2FC4E4DB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AE55567A-3F27-DCB0-A70C-8827420876E3}"/>
              </a:ext>
            </a:extLst>
          </p:cNvPr>
          <p:cNvSpPr/>
          <p:nvPr/>
        </p:nvSpPr>
        <p:spPr>
          <a:xfrm>
            <a:off x="6319292" y="262625"/>
            <a:ext cx="5747740" cy="642392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F2363-B952-CA33-9F0A-1BF89EF57EC3}"/>
              </a:ext>
            </a:extLst>
          </p:cNvPr>
          <p:cNvSpPr txBox="1"/>
          <p:nvPr/>
        </p:nvSpPr>
        <p:spPr>
          <a:xfrm>
            <a:off x="6745287" y="1765301"/>
            <a:ext cx="46984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 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проекта</a:t>
            </a:r>
            <a:endParaRPr lang="en-US" sz="28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 четырех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строк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5832E-72C2-1C87-568D-B9403E520819}"/>
              </a:ext>
            </a:extLst>
          </p:cNvPr>
          <p:cNvSpPr txBox="1"/>
          <p:nvPr/>
        </p:nvSpPr>
        <p:spPr>
          <a:xfrm>
            <a:off x="8046252" y="5841727"/>
            <a:ext cx="237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Красноярский </a:t>
            </a:r>
            <a:r>
              <a:rPr lang="ru-RU" sz="1400" spc="50" dirty="0" err="1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Кванториум</a:t>
            </a:r>
            <a:endParaRPr lang="ru-RU" sz="1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г. Красноярск 2025 год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64A78EA-5211-67FE-04B7-552505A99389}"/>
              </a:ext>
            </a:extLst>
          </p:cNvPr>
          <p:cNvSpPr/>
          <p:nvPr/>
        </p:nvSpPr>
        <p:spPr>
          <a:xfrm>
            <a:off x="6843949" y="3936187"/>
            <a:ext cx="4698426" cy="1268399"/>
          </a:xfrm>
          <a:prstGeom prst="roundRect">
            <a:avLst>
              <a:gd name="adj" fmla="val 48874"/>
            </a:avLst>
          </a:prstGeom>
          <a:solidFill>
            <a:srgbClr val="A62B2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54352" y="4025300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12723C-CAA4-5A5F-CBDC-B657EAC0E6E4}"/>
              </a:ext>
            </a:extLst>
          </p:cNvPr>
          <p:cNvSpPr txBox="1"/>
          <p:nvPr/>
        </p:nvSpPr>
        <p:spPr>
          <a:xfrm>
            <a:off x="8094375" y="4332098"/>
            <a:ext cx="1859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Имя Фамилия 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выступающего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76CF4E-CAF9-F547-7F6B-CFE53217C62D}"/>
              </a:ext>
            </a:extLst>
          </p:cNvPr>
          <p:cNvSpPr txBox="1"/>
          <p:nvPr/>
        </p:nvSpPr>
        <p:spPr>
          <a:xfrm>
            <a:off x="5341753" y="-962838"/>
            <a:ext cx="94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вписать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4129548" y="4837471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462980" y="7728155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3" y="1352585"/>
            <a:ext cx="5038824" cy="38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DB13-77A3-ED28-BF9C-D658DDAF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3745D4-A86D-8588-6188-2234FAAA43C2}"/>
              </a:ext>
            </a:extLst>
          </p:cNvPr>
          <p:cNvSpPr/>
          <p:nvPr/>
        </p:nvSpPr>
        <p:spPr>
          <a:xfrm>
            <a:off x="380489" y="359111"/>
            <a:ext cx="5301341" cy="6139777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459147" y="1634730"/>
            <a:ext cx="469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Контакты лидера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459147" y="2050228"/>
            <a:ext cx="2365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+7 999 000 00 00</a:t>
            </a:r>
          </a:p>
          <a:p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mailto@mailto.com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993524" y="-367540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Команда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</a:t>
            </a:r>
            <a:endParaRPr lang="ru-RU" sz="2000" b="0" dirty="0" smtClean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2000" b="0" dirty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  проекта</a:t>
            </a:r>
            <a:endParaRPr lang="en-US" sz="20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8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681947" y="735467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1174937" y="971010"/>
            <a:ext cx="1908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371204" y="3741346"/>
            <a:ext cx="4698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Наставник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 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Образовательная 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организация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2931414" y="3741346"/>
            <a:ext cx="1486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endParaRPr lang="ru-RU" sz="2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</a:t>
            </a:r>
            <a:endParaRPr lang="ru-RU" sz="2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A177392-7A7F-7765-561A-C59D71D6B2C4}"/>
              </a:ext>
            </a:extLst>
          </p:cNvPr>
          <p:cNvSpPr/>
          <p:nvPr/>
        </p:nvSpPr>
        <p:spPr>
          <a:xfrm>
            <a:off x="5591058" y="3261850"/>
            <a:ext cx="2901580" cy="2616425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4">
            <a:extLst>
              <a:ext uri="{FF2B5EF4-FFF2-40B4-BE49-F238E27FC236}">
                <a16:creationId xmlns:a16="http://schemas.microsoft.com/office/drawing/2014/main" id="{70BA753E-C661-A1FE-3C28-25E93C02CA85}"/>
              </a:ext>
            </a:extLst>
          </p:cNvPr>
          <p:cNvSpPr/>
          <p:nvPr/>
        </p:nvSpPr>
        <p:spPr>
          <a:xfrm>
            <a:off x="9301231" y="78659"/>
            <a:ext cx="2740725" cy="2664542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45">
            <a:extLst>
              <a:ext uri="{FF2B5EF4-FFF2-40B4-BE49-F238E27FC236}">
                <a16:creationId xmlns:a16="http://schemas.microsoft.com/office/drawing/2014/main" id="{7011E993-3584-F2CD-4C04-E7E425F44F7A}"/>
              </a:ext>
            </a:extLst>
          </p:cNvPr>
          <p:cNvSpPr/>
          <p:nvPr/>
        </p:nvSpPr>
        <p:spPr>
          <a:xfrm>
            <a:off x="6135789" y="292495"/>
            <a:ext cx="2711483" cy="2684470"/>
          </a:xfrm>
          <a:prstGeom prst="roundRect">
            <a:avLst>
              <a:gd name="adj" fmla="val 5414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87A98256-2402-6FC4-EDC0-B709D9AE5B37}"/>
              </a:ext>
            </a:extLst>
          </p:cNvPr>
          <p:cNvSpPr/>
          <p:nvPr/>
        </p:nvSpPr>
        <p:spPr>
          <a:xfrm>
            <a:off x="8926737" y="3712021"/>
            <a:ext cx="3056672" cy="2951111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6143401" y="248767"/>
            <a:ext cx="27038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ФИО лидера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сновные навыки, которые использовали в проекте, фото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45212" y="221052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38885" y="1705902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487058" y="4705025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10004325" y="5333188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10206733" y="1514517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3942126" y="5634380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275558" y="8525064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41331" y="3240833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081670" y="3861865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проекте, фото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01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5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3719067" y="1148799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Спасибо</a:t>
            </a:r>
          </a:p>
          <a:p>
            <a:pPr>
              <a:lnSpc>
                <a:spcPct val="100000"/>
              </a:lnSpc>
            </a:pPr>
            <a:r>
              <a:rPr lang="ru-RU" sz="6000" b="0" dirty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з</a:t>
            </a: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а внимание</a:t>
            </a:r>
            <a:endParaRPr lang="en-US" sz="60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816078" y="998267"/>
            <a:ext cx="28063" cy="2158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17344" y1="40061" x2="18594" y2="57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29" y="168548"/>
            <a:ext cx="6904522" cy="52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893584" y="-790436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latin typeface="+mn-lt"/>
                <a:cs typeface="Plus Jakarta Sans" pitchFamily="2" charset="77"/>
              </a:rPr>
              <a:t>Приложение</a:t>
            </a:r>
            <a:endParaRPr lang="en-US" sz="6000" b="0" dirty="0"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791764" y="977012"/>
            <a:ext cx="28063" cy="215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4">
            <a:extLst>
              <a:ext uri="{FF2B5EF4-FFF2-40B4-BE49-F238E27FC236}">
                <a16:creationId xmlns:a16="http://schemas.microsoft.com/office/drawing/2014/main" id="{D3851899-18B1-7784-DBA6-507CE754B5F1}"/>
              </a:ext>
            </a:extLst>
          </p:cNvPr>
          <p:cNvSpPr/>
          <p:nvPr/>
        </p:nvSpPr>
        <p:spPr>
          <a:xfrm>
            <a:off x="10374892" y="3428999"/>
            <a:ext cx="1567414" cy="3138503"/>
          </a:xfrm>
          <a:custGeom>
            <a:avLst/>
            <a:gdLst>
              <a:gd name="connsiteX0" fmla="*/ 1197503 w 1197540"/>
              <a:gd name="connsiteY0" fmla="*/ 101861 h 2397887"/>
              <a:gd name="connsiteX1" fmla="*/ 1197503 w 1197540"/>
              <a:gd name="connsiteY1" fmla="*/ 2022831 h 2397887"/>
              <a:gd name="connsiteX2" fmla="*/ 1167641 w 1197540"/>
              <a:gd name="connsiteY2" fmla="*/ 2094880 h 2397887"/>
              <a:gd name="connsiteX3" fmla="*/ 894375 w 1197540"/>
              <a:gd name="connsiteY3" fmla="*/ 2368038 h 2397887"/>
              <a:gd name="connsiteX4" fmla="*/ 822298 w 1197540"/>
              <a:gd name="connsiteY4" fmla="*/ 2397888 h 2397887"/>
              <a:gd name="connsiteX5" fmla="*/ 101901 w 1197540"/>
              <a:gd name="connsiteY5" fmla="*/ 2397888 h 2397887"/>
              <a:gd name="connsiteX6" fmla="*/ 0 w 1197540"/>
              <a:gd name="connsiteY6" fmla="*/ 2296027 h 2397887"/>
              <a:gd name="connsiteX7" fmla="*/ 0 w 1197540"/>
              <a:gd name="connsiteY7" fmla="*/ 375057 h 2397887"/>
              <a:gd name="connsiteX8" fmla="*/ 29862 w 1197540"/>
              <a:gd name="connsiteY8" fmla="*/ 303008 h 2397887"/>
              <a:gd name="connsiteX9" fmla="*/ 303127 w 1197540"/>
              <a:gd name="connsiteY9" fmla="*/ 29850 h 2397887"/>
              <a:gd name="connsiteX10" fmla="*/ 375205 w 1197540"/>
              <a:gd name="connsiteY10" fmla="*/ 0 h 2397887"/>
              <a:gd name="connsiteX11" fmla="*/ 1095639 w 1197540"/>
              <a:gd name="connsiteY11" fmla="*/ 0 h 2397887"/>
              <a:gd name="connsiteX12" fmla="*/ 1197541 w 1197540"/>
              <a:gd name="connsiteY12" fmla="*/ 101861 h 239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40" h="2397887">
                <a:moveTo>
                  <a:pt x="1197503" y="101861"/>
                </a:moveTo>
                <a:lnTo>
                  <a:pt x="1197503" y="2022831"/>
                </a:lnTo>
                <a:cubicBezTo>
                  <a:pt x="1197503" y="2049840"/>
                  <a:pt x="1186779" y="2075750"/>
                  <a:pt x="1167641" y="2094880"/>
                </a:cubicBezTo>
                <a:lnTo>
                  <a:pt x="894375" y="2368038"/>
                </a:lnTo>
                <a:cubicBezTo>
                  <a:pt x="875276" y="2387130"/>
                  <a:pt x="849355" y="2397888"/>
                  <a:pt x="822298" y="2397888"/>
                </a:cubicBezTo>
                <a:lnTo>
                  <a:pt x="101901" y="2397888"/>
                </a:lnTo>
                <a:cubicBezTo>
                  <a:pt x="45626" y="2397888"/>
                  <a:pt x="0" y="2352279"/>
                  <a:pt x="0" y="2296027"/>
                </a:cubicBezTo>
                <a:lnTo>
                  <a:pt x="0" y="375057"/>
                </a:lnTo>
                <a:cubicBezTo>
                  <a:pt x="0" y="348048"/>
                  <a:pt x="10724" y="322138"/>
                  <a:pt x="29862" y="303008"/>
                </a:cubicBezTo>
                <a:lnTo>
                  <a:pt x="303127" y="29850"/>
                </a:lnTo>
                <a:cubicBezTo>
                  <a:pt x="322227" y="10758"/>
                  <a:pt x="348147" y="0"/>
                  <a:pt x="375205" y="0"/>
                </a:cubicBezTo>
                <a:lnTo>
                  <a:pt x="1095639" y="0"/>
                </a:lnTo>
                <a:cubicBezTo>
                  <a:pt x="1151914" y="0"/>
                  <a:pt x="1197541" y="45608"/>
                  <a:pt x="1197541" y="101861"/>
                </a:cubicBezTo>
                <a:close/>
              </a:path>
            </a:pathLst>
          </a:custGeom>
          <a:solidFill>
            <a:srgbClr val="A62B2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˝˝G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5B0919BD-849A-F2BA-BFBD-7EF85E5566AC}"/>
              </a:ext>
            </a:extLst>
          </p:cNvPr>
          <p:cNvSpPr/>
          <p:nvPr/>
        </p:nvSpPr>
        <p:spPr>
          <a:xfrm>
            <a:off x="5517872" y="1775581"/>
            <a:ext cx="6024849" cy="4441839"/>
          </a:xfrm>
          <a:prstGeom prst="roundRect">
            <a:avLst>
              <a:gd name="adj" fmla="val 4495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871465" y="2384251"/>
            <a:ext cx="4341159" cy="3061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+mn-lt"/>
              </a:rPr>
              <a:t>Следующие слайды вы можете использовать, если это необходимо для демонстрации проекта. Но, они </a:t>
            </a:r>
            <a:r>
              <a:rPr lang="ru-RU" sz="1800" u="sng" dirty="0" smtClean="0">
                <a:latin typeface="+mn-lt"/>
              </a:rPr>
              <a:t>не являются обязательными.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Если используете слайд, переместите его в основную часть и заполните.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Если НЕ используете – просто удалите из итоговой презентации.</a:t>
            </a:r>
            <a:endParaRPr lang="en-US" sz="1800" b="1" dirty="0">
              <a:latin typeface="+mn-lt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983B2604-B11B-D172-50B8-576A4BF651EF}"/>
              </a:ext>
            </a:extLst>
          </p:cNvPr>
          <p:cNvGrpSpPr/>
          <p:nvPr/>
        </p:nvGrpSpPr>
        <p:grpSpPr>
          <a:xfrm>
            <a:off x="6376817" y="1456811"/>
            <a:ext cx="1100359" cy="813936"/>
            <a:chOff x="9487685" y="2756061"/>
            <a:chExt cx="1100359" cy="813936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9B506298-E292-BA20-2E44-A47EDF8F4DBD}"/>
                </a:ext>
              </a:extLst>
            </p:cNvPr>
            <p:cNvSpPr/>
            <p:nvPr/>
          </p:nvSpPr>
          <p:spPr>
            <a:xfrm>
              <a:off x="9487685" y="2756061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390466FE-E863-F231-75BF-AFE9463C7AF8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FB3FCDFE-1DAA-6404-3C5C-6EC6BA0FB04F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17">
                <a:extLst>
                  <a:ext uri="{FF2B5EF4-FFF2-40B4-BE49-F238E27FC236}">
                    <a16:creationId xmlns:a16="http://schemas.microsoft.com/office/drawing/2014/main" id="{14064566-4755-257F-649B-7D9A2CC3A2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Subtitle 4">
              <a:extLst>
                <a:ext uri="{FF2B5EF4-FFF2-40B4-BE49-F238E27FC236}">
                  <a16:creationId xmlns:a16="http://schemas.microsoft.com/office/drawing/2014/main" id="{1F9EDB56-4D02-1C4F-819E-9368BB6A57E8}"/>
                </a:ext>
              </a:extLst>
            </p:cNvPr>
            <p:cNvSpPr txBox="1">
              <a:spLocks/>
            </p:cNvSpPr>
            <p:nvPr/>
          </p:nvSpPr>
          <p:spPr>
            <a:xfrm>
              <a:off x="9540234" y="2855131"/>
              <a:ext cx="773741" cy="338828"/>
            </a:xfrm>
            <a:prstGeom prst="rect">
              <a:avLst/>
            </a:prstGeom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4" name="Rounded Rectangle 55">
            <a:extLst>
              <a:ext uri="{FF2B5EF4-FFF2-40B4-BE49-F238E27FC236}">
                <a16:creationId xmlns:a16="http://schemas.microsoft.com/office/drawing/2014/main" id="{62A7C02F-66F6-ECF9-B420-5F71AC2EA3F0}"/>
              </a:ext>
            </a:extLst>
          </p:cNvPr>
          <p:cNvSpPr/>
          <p:nvPr/>
        </p:nvSpPr>
        <p:spPr>
          <a:xfrm>
            <a:off x="6364502" y="4626209"/>
            <a:ext cx="531540" cy="894331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id="{0C50283C-5592-C06D-5F16-3A1B2312498D}"/>
              </a:ext>
            </a:extLst>
          </p:cNvPr>
          <p:cNvSpPr/>
          <p:nvPr/>
        </p:nvSpPr>
        <p:spPr>
          <a:xfrm>
            <a:off x="7191450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id="{8EFF3780-B7A3-E707-9315-6A7B2440AFD7}"/>
              </a:ext>
            </a:extLst>
          </p:cNvPr>
          <p:cNvSpPr/>
          <p:nvPr/>
        </p:nvSpPr>
        <p:spPr>
          <a:xfrm>
            <a:off x="8018397" y="3848100"/>
            <a:ext cx="531540" cy="1672440"/>
          </a:xfrm>
          <a:prstGeom prst="roundRect">
            <a:avLst>
              <a:gd name="adj" fmla="val 23745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66">
            <a:extLst>
              <a:ext uri="{FF2B5EF4-FFF2-40B4-BE49-F238E27FC236}">
                <a16:creationId xmlns:a16="http://schemas.microsoft.com/office/drawing/2014/main" id="{C91814A0-2896-BC63-8D81-5071F14F79CC}"/>
              </a:ext>
            </a:extLst>
          </p:cNvPr>
          <p:cNvSpPr/>
          <p:nvPr/>
        </p:nvSpPr>
        <p:spPr>
          <a:xfrm>
            <a:off x="8845345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F52CB3F1-EC08-1557-1555-BB0FE1F023E9}"/>
              </a:ext>
            </a:extLst>
          </p:cNvPr>
          <p:cNvSpPr/>
          <p:nvPr/>
        </p:nvSpPr>
        <p:spPr>
          <a:xfrm>
            <a:off x="9672293" y="2803239"/>
            <a:ext cx="531540" cy="271730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68">
            <a:extLst>
              <a:ext uri="{FF2B5EF4-FFF2-40B4-BE49-F238E27FC236}">
                <a16:creationId xmlns:a16="http://schemas.microsoft.com/office/drawing/2014/main" id="{D6F02601-EF47-3EC8-DB2A-48AAEFC8B7C9}"/>
              </a:ext>
            </a:extLst>
          </p:cNvPr>
          <p:cNvSpPr/>
          <p:nvPr/>
        </p:nvSpPr>
        <p:spPr>
          <a:xfrm>
            <a:off x="10499241" y="2425381"/>
            <a:ext cx="531540" cy="3095160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ECB29D4F-2E32-FB8B-94AC-97574139CC96}"/>
              </a:ext>
            </a:extLst>
          </p:cNvPr>
          <p:cNvSpPr txBox="1">
            <a:spLocks/>
          </p:cNvSpPr>
          <p:nvPr/>
        </p:nvSpPr>
        <p:spPr>
          <a:xfrm>
            <a:off x="6376800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1</a:t>
            </a:r>
            <a:endParaRPr lang="en-US" sz="1000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B00170DE-FABF-DE14-0ECD-D0772F76EEC3}"/>
              </a:ext>
            </a:extLst>
          </p:cNvPr>
          <p:cNvSpPr txBox="1">
            <a:spLocks/>
          </p:cNvSpPr>
          <p:nvPr/>
        </p:nvSpPr>
        <p:spPr>
          <a:xfrm>
            <a:off x="7201288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2</a:t>
            </a: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6352CCBD-4814-80ED-B368-76C9E185AA25}"/>
              </a:ext>
            </a:extLst>
          </p:cNvPr>
          <p:cNvSpPr txBox="1">
            <a:spLocks/>
          </p:cNvSpPr>
          <p:nvPr/>
        </p:nvSpPr>
        <p:spPr>
          <a:xfrm>
            <a:off x="8025776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3</a:t>
            </a: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6FEBFD54-39DE-9E2A-ACCB-1A1DDFF1F3FD}"/>
              </a:ext>
            </a:extLst>
          </p:cNvPr>
          <p:cNvSpPr txBox="1">
            <a:spLocks/>
          </p:cNvSpPr>
          <p:nvPr/>
        </p:nvSpPr>
        <p:spPr>
          <a:xfrm>
            <a:off x="8850264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4</a:t>
            </a:r>
          </a:p>
        </p:txBody>
      </p:sp>
      <p:sp>
        <p:nvSpPr>
          <p:cNvPr id="44" name="Subtitle 4">
            <a:extLst>
              <a:ext uri="{FF2B5EF4-FFF2-40B4-BE49-F238E27FC236}">
                <a16:creationId xmlns:a16="http://schemas.microsoft.com/office/drawing/2014/main" id="{EB4C756A-C73B-0D79-4AC5-6AAF7D3C8D61}"/>
              </a:ext>
            </a:extLst>
          </p:cNvPr>
          <p:cNvSpPr txBox="1">
            <a:spLocks/>
          </p:cNvSpPr>
          <p:nvPr/>
        </p:nvSpPr>
        <p:spPr>
          <a:xfrm>
            <a:off x="9674752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5</a:t>
            </a:r>
          </a:p>
        </p:txBody>
      </p:sp>
      <p:sp>
        <p:nvSpPr>
          <p:cNvPr id="45" name="Subtitle 4">
            <a:extLst>
              <a:ext uri="{FF2B5EF4-FFF2-40B4-BE49-F238E27FC236}">
                <a16:creationId xmlns:a16="http://schemas.microsoft.com/office/drawing/2014/main" id="{19F22E13-F3D1-5ECD-264A-8618624E5723}"/>
              </a:ext>
            </a:extLst>
          </p:cNvPr>
          <p:cNvSpPr txBox="1">
            <a:spLocks/>
          </p:cNvSpPr>
          <p:nvPr/>
        </p:nvSpPr>
        <p:spPr>
          <a:xfrm>
            <a:off x="10499241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6</a:t>
            </a: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B1B978B4-8850-F3DA-C800-4A546A20140B}"/>
              </a:ext>
            </a:extLst>
          </p:cNvPr>
          <p:cNvSpPr txBox="1">
            <a:spLocks/>
          </p:cNvSpPr>
          <p:nvPr/>
        </p:nvSpPr>
        <p:spPr>
          <a:xfrm>
            <a:off x="5525968" y="4832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10%</a:t>
            </a:r>
          </a:p>
        </p:txBody>
      </p:sp>
      <p:sp>
        <p:nvSpPr>
          <p:cNvPr id="47" name="Subtitle 4">
            <a:extLst>
              <a:ext uri="{FF2B5EF4-FFF2-40B4-BE49-F238E27FC236}">
                <a16:creationId xmlns:a16="http://schemas.microsoft.com/office/drawing/2014/main" id="{6FF02537-7748-24CE-0575-0A9AA4D58725}"/>
              </a:ext>
            </a:extLst>
          </p:cNvPr>
          <p:cNvSpPr txBox="1">
            <a:spLocks/>
          </p:cNvSpPr>
          <p:nvPr/>
        </p:nvSpPr>
        <p:spPr>
          <a:xfrm>
            <a:off x="5569510" y="2747175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latin typeface="+mn-lt"/>
            </a:endParaRPr>
          </a:p>
        </p:txBody>
      </p:sp>
      <p:sp>
        <p:nvSpPr>
          <p:cNvPr id="48" name="Subtitle 4">
            <a:extLst>
              <a:ext uri="{FF2B5EF4-FFF2-40B4-BE49-F238E27FC236}">
                <a16:creationId xmlns:a16="http://schemas.microsoft.com/office/drawing/2014/main" id="{5C8BDB4A-822A-8481-9865-4A3F8CCACB36}"/>
              </a:ext>
            </a:extLst>
          </p:cNvPr>
          <p:cNvSpPr txBox="1">
            <a:spLocks/>
          </p:cNvSpPr>
          <p:nvPr/>
        </p:nvSpPr>
        <p:spPr>
          <a:xfrm>
            <a:off x="5525968" y="3689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30%</a:t>
            </a:r>
          </a:p>
        </p:txBody>
      </p:sp>
      <p:sp>
        <p:nvSpPr>
          <p:cNvPr id="49" name="Subtitle 4">
            <a:extLst>
              <a:ext uri="{FF2B5EF4-FFF2-40B4-BE49-F238E27FC236}">
                <a16:creationId xmlns:a16="http://schemas.microsoft.com/office/drawing/2014/main" id="{8483DA90-7E45-F1B6-168F-B95D850CE96B}"/>
              </a:ext>
            </a:extLst>
          </p:cNvPr>
          <p:cNvSpPr txBox="1">
            <a:spLocks/>
          </p:cNvSpPr>
          <p:nvPr/>
        </p:nvSpPr>
        <p:spPr>
          <a:xfrm>
            <a:off x="5525968" y="2425380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50%</a:t>
            </a:r>
          </a:p>
        </p:txBody>
      </p:sp>
      <p:sp>
        <p:nvSpPr>
          <p:cNvPr id="50" name="Subtitle 4">
            <a:extLst>
              <a:ext uri="{FF2B5EF4-FFF2-40B4-BE49-F238E27FC236}">
                <a16:creationId xmlns:a16="http://schemas.microsoft.com/office/drawing/2014/main" id="{3A206D06-9C13-78E5-DAD8-F8CCEA5433F3}"/>
              </a:ext>
            </a:extLst>
          </p:cNvPr>
          <p:cNvSpPr txBox="1">
            <a:spLocks/>
          </p:cNvSpPr>
          <p:nvPr/>
        </p:nvSpPr>
        <p:spPr>
          <a:xfrm>
            <a:off x="6376800" y="43285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15%</a:t>
            </a:r>
          </a:p>
        </p:txBody>
      </p:sp>
      <p:sp>
        <p:nvSpPr>
          <p:cNvPr id="51" name="Subtitle 4">
            <a:extLst>
              <a:ext uri="{FF2B5EF4-FFF2-40B4-BE49-F238E27FC236}">
                <a16:creationId xmlns:a16="http://schemas.microsoft.com/office/drawing/2014/main" id="{F820FFA2-230F-A22C-38D5-619DCE06C842}"/>
              </a:ext>
            </a:extLst>
          </p:cNvPr>
          <p:cNvSpPr txBox="1">
            <a:spLocks/>
          </p:cNvSpPr>
          <p:nvPr/>
        </p:nvSpPr>
        <p:spPr>
          <a:xfrm>
            <a:off x="7201288" y="304643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38%</a:t>
            </a:r>
          </a:p>
        </p:txBody>
      </p:sp>
      <p:sp>
        <p:nvSpPr>
          <p:cNvPr id="52" name="Subtitle 4">
            <a:extLst>
              <a:ext uri="{FF2B5EF4-FFF2-40B4-BE49-F238E27FC236}">
                <a16:creationId xmlns:a16="http://schemas.microsoft.com/office/drawing/2014/main" id="{1B4F957E-3147-21C7-0B61-1D8986E9E984}"/>
              </a:ext>
            </a:extLst>
          </p:cNvPr>
          <p:cNvSpPr txBox="1">
            <a:spLocks/>
          </p:cNvSpPr>
          <p:nvPr/>
        </p:nvSpPr>
        <p:spPr>
          <a:xfrm>
            <a:off x="8025776" y="358055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305</a:t>
            </a:r>
          </a:p>
        </p:txBody>
      </p:sp>
      <p:sp>
        <p:nvSpPr>
          <p:cNvPr id="53" name="Subtitle 4">
            <a:extLst>
              <a:ext uri="{FF2B5EF4-FFF2-40B4-BE49-F238E27FC236}">
                <a16:creationId xmlns:a16="http://schemas.microsoft.com/office/drawing/2014/main" id="{E5873AFB-F985-A3DD-08F3-0BC47D2D343E}"/>
              </a:ext>
            </a:extLst>
          </p:cNvPr>
          <p:cNvSpPr txBox="1">
            <a:spLocks/>
          </p:cNvSpPr>
          <p:nvPr/>
        </p:nvSpPr>
        <p:spPr>
          <a:xfrm>
            <a:off x="8850264" y="300851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39%</a:t>
            </a:r>
          </a:p>
        </p:txBody>
      </p:sp>
      <p:sp>
        <p:nvSpPr>
          <p:cNvPr id="54" name="Subtitle 4">
            <a:extLst>
              <a:ext uri="{FF2B5EF4-FFF2-40B4-BE49-F238E27FC236}">
                <a16:creationId xmlns:a16="http://schemas.microsoft.com/office/drawing/2014/main" id="{6C9256AF-A1A4-DB1E-7F9E-A02C09AA19B0}"/>
              </a:ext>
            </a:extLst>
          </p:cNvPr>
          <p:cNvSpPr txBox="1">
            <a:spLocks/>
          </p:cNvSpPr>
          <p:nvPr/>
        </p:nvSpPr>
        <p:spPr>
          <a:xfrm>
            <a:off x="9674752" y="253797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45%</a:t>
            </a:r>
          </a:p>
        </p:txBody>
      </p:sp>
      <p:sp>
        <p:nvSpPr>
          <p:cNvPr id="55" name="Subtitle 4">
            <a:extLst>
              <a:ext uri="{FF2B5EF4-FFF2-40B4-BE49-F238E27FC236}">
                <a16:creationId xmlns:a16="http://schemas.microsoft.com/office/drawing/2014/main" id="{B101293C-BB7B-B356-400C-AA1658C00234}"/>
              </a:ext>
            </a:extLst>
          </p:cNvPr>
          <p:cNvSpPr txBox="1">
            <a:spLocks/>
          </p:cNvSpPr>
          <p:nvPr/>
        </p:nvSpPr>
        <p:spPr>
          <a:xfrm>
            <a:off x="10499241" y="2120790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50%</a:t>
            </a:r>
          </a:p>
        </p:txBody>
      </p:sp>
      <p:cxnSp>
        <p:nvCxnSpPr>
          <p:cNvPr id="56" name="Straight Connector 87">
            <a:extLst>
              <a:ext uri="{FF2B5EF4-FFF2-40B4-BE49-F238E27FC236}">
                <a16:creationId xmlns:a16="http://schemas.microsoft.com/office/drawing/2014/main" id="{16A8B8D0-A7C3-8886-28DE-8138EF77A175}"/>
              </a:ext>
            </a:extLst>
          </p:cNvPr>
          <p:cNvCxnSpPr>
            <a:cxnSpLocks/>
          </p:cNvCxnSpPr>
          <p:nvPr/>
        </p:nvCxnSpPr>
        <p:spPr>
          <a:xfrm>
            <a:off x="6109007" y="2120790"/>
            <a:ext cx="0" cy="341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14">
            <a:extLst>
              <a:ext uri="{FF2B5EF4-FFF2-40B4-BE49-F238E27FC236}">
                <a16:creationId xmlns:a16="http://schemas.microsoft.com/office/drawing/2014/main" id="{39022BEE-ECC6-9DA6-A75E-98AA523D7FEA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19">
            <a:extLst>
              <a:ext uri="{FF2B5EF4-FFF2-40B4-BE49-F238E27FC236}">
                <a16:creationId xmlns:a16="http://schemas.microsoft.com/office/drawing/2014/main" id="{58CD8D2B-651D-BEB5-F243-534949A4EAEE}"/>
              </a:ext>
            </a:extLst>
          </p:cNvPr>
          <p:cNvCxnSpPr/>
          <p:nvPr/>
        </p:nvCxnSpPr>
        <p:spPr>
          <a:xfrm>
            <a:off x="805796" y="754233"/>
            <a:ext cx="2904558" cy="1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510635" y="2160865"/>
            <a:ext cx="1094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Расскажите почему выбранная вами тема важна и актуальна. Обоснуйте, почему именно сейчас стоит изучать эту тему, какие проблемы она решает, и какую пользу принесёт обществу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. Расскажите, что вдохновило вашу команду выбрать данную тему. Кому и как вы хотите помочь. 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691311" y="788559"/>
            <a:ext cx="109462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02464" y="486660"/>
            <a:ext cx="1326100" cy="1147308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06370" y="907826"/>
            <a:ext cx="151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24587" y="694480"/>
            <a:ext cx="2035351" cy="362377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Актуальность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4280" y="1780231"/>
            <a:ext cx="219302" cy="193143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243214" y="5245307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299422" y="4751826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144136" y="4751826"/>
            <a:ext cx="3739374" cy="4385277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557" y="5768527"/>
            <a:ext cx="356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419600" y="5768528"/>
            <a:ext cx="3392776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Дополнительное место для текста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52468" y="5768526"/>
            <a:ext cx="3561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97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Опишите сложившуюся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ситуацию, которую возможно решить или улучшить в рамках реализации проекта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*.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Проблема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500243" y="3257827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409532" y="4120902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230602" y="4229283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3100" y="4371646"/>
            <a:ext cx="174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ричины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09802" y="4447478"/>
            <a:ext cx="2115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ледствие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24998" y="3527848"/>
            <a:ext cx="183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асштаб</a:t>
            </a:r>
            <a:endParaRPr lang="ru-RU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508" y="5367054"/>
            <a:ext cx="3136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привело к возникновению проблемы? Рассмотрите техническую, социальную, организационную составляющую.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96270" y="4229283"/>
            <a:ext cx="3136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Это глобальная или локальная проблема? Укажите конкретное измерение, например количество времени в часах, или площадь в метрах квадратных.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33108" y="5245307"/>
            <a:ext cx="313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может произойти, если проблема не будет решена?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BAD-3805-9449-4E93-939B13D6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00710B9-E717-B2F7-4B79-030AEF480596}"/>
              </a:ext>
            </a:extLst>
          </p:cNvPr>
          <p:cNvSpPr txBox="1"/>
          <p:nvPr/>
        </p:nvSpPr>
        <p:spPr>
          <a:xfrm>
            <a:off x="696687" y="1886211"/>
            <a:ext cx="53993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Перечислите ваши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целевые группы в виде списка конкретных заинтересованных </a:t>
            </a:r>
            <a:endParaRPr lang="en-US" sz="20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потребителей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и описания их болей, которые закрывает ваше решение. </a:t>
            </a: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Помните, что есть </a:t>
            </a:r>
            <a:r>
              <a:rPr lang="ru-RU" sz="1100" u="sng" spc="50" dirty="0" smtClean="0">
                <a:ea typeface="Samsung Sharp Sans" pitchFamily="2" charset="0"/>
                <a:cs typeface="Samsung Sharp Sans" pitchFamily="2" charset="0"/>
              </a:rPr>
              <a:t>основная и косвенная целевые аудитории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Основная целевая аудитория — это группа людей или компаний, которые имеют прямой интерес к продукту или услуге. Например,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для игры, сюжетной линией которой является прохождение уровней путем применения знаний таблицы умножения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,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дети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школьного возраста (6–10 лет), л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юди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, желающие улучшить свои навыки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счёта.</a:t>
            </a:r>
          </a:p>
          <a:p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Косвенная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целевая аудитория — это группа людей или компаний, которые влияют на принятие решения о покупке или использовании продукта или услуги.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Для нашего примера это родители, учителя, преподаватели математики, </a:t>
            </a:r>
            <a:r>
              <a:rPr lang="ru-RU" sz="1100" spc="50" dirty="0" err="1" smtClean="0">
                <a:ea typeface="Samsung Sharp Sans" pitchFamily="2" charset="0"/>
                <a:cs typeface="Samsung Sharp Sans" pitchFamily="2" charset="0"/>
              </a:rPr>
              <a:t>блогеры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335290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Целевая группа</a:t>
            </a: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6177832" y="1100388"/>
            <a:ext cx="5755161" cy="4026423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7236C87C-6A88-5120-CF34-459147B61B65}"/>
              </a:ext>
            </a:extLst>
          </p:cNvPr>
          <p:cNvGrpSpPr/>
          <p:nvPr/>
        </p:nvGrpSpPr>
        <p:grpSpPr>
          <a:xfrm>
            <a:off x="10332721" y="278013"/>
            <a:ext cx="1368768" cy="1297988"/>
            <a:chOff x="9636250" y="2794545"/>
            <a:chExt cx="1100359" cy="813936"/>
          </a:xfrm>
        </p:grpSpPr>
        <p:sp>
          <p:nvSpPr>
            <p:cNvPr id="35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9636250" y="2794545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6509127" y="1391083"/>
            <a:ext cx="138977" cy="138977"/>
            <a:chOff x="4794103" y="1588576"/>
            <a:chExt cx="1242488" cy="1242488"/>
          </a:xfrm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AB08B416-FD36-14B1-0F6A-84B1D66236A0}"/>
              </a:ext>
            </a:extLst>
          </p:cNvPr>
          <p:cNvGrpSpPr/>
          <p:nvPr/>
        </p:nvGrpSpPr>
        <p:grpSpPr>
          <a:xfrm rot="16200000">
            <a:off x="5625303" y="2984390"/>
            <a:ext cx="1166100" cy="258418"/>
            <a:chOff x="1349991" y="4840728"/>
            <a:chExt cx="1166100" cy="258418"/>
          </a:xfrm>
        </p:grpSpPr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C8FF0C78-9BB3-543E-6B5C-A8281C134FFE}"/>
                </a:ext>
              </a:extLst>
            </p:cNvPr>
            <p:cNvSpPr/>
            <p:nvPr/>
          </p:nvSpPr>
          <p:spPr>
            <a:xfrm>
              <a:off x="1349991" y="4840729"/>
              <a:ext cx="885177" cy="255051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cs typeface="Plus Jakarta Sans" pitchFamily="2" charset="77"/>
              </a:endParaRPr>
            </a:p>
          </p:txBody>
        </p:sp>
        <p:sp>
          <p:nvSpPr>
            <p:cNvPr id="47" name="Rounded Rectangle 17">
              <a:extLst>
                <a:ext uri="{FF2B5EF4-FFF2-40B4-BE49-F238E27FC236}">
                  <a16:creationId xmlns:a16="http://schemas.microsoft.com/office/drawing/2014/main" id="{1BD8241F-3928-E482-56E7-25DF78BEBF68}"/>
                </a:ext>
              </a:extLst>
            </p:cNvPr>
            <p:cNvSpPr/>
            <p:nvPr/>
          </p:nvSpPr>
          <p:spPr>
            <a:xfrm>
              <a:off x="2257673" y="4840728"/>
              <a:ext cx="258418" cy="2584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5DA86EF6-53BD-1421-FB65-7BA4943EFD7D}"/>
                </a:ext>
              </a:extLst>
            </p:cNvPr>
            <p:cNvSpPr/>
            <p:nvPr/>
          </p:nvSpPr>
          <p:spPr>
            <a:xfrm>
              <a:off x="2341714" y="4923086"/>
              <a:ext cx="90336" cy="90336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93964" y="2334823"/>
            <a:ext cx="2184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cs typeface="Plus Jakarta Sans" pitchFamily="2" charset="77"/>
              </a:rPr>
              <a:t>Место для </a:t>
            </a:r>
            <a:r>
              <a:rPr lang="ru-RU" dirty="0" smtClean="0">
                <a:cs typeface="Plus Jakarta Sans" pitchFamily="2" charset="77"/>
              </a:rPr>
              <a:t>картинки, графика, схемы, </a:t>
            </a:r>
            <a:r>
              <a:rPr lang="ru-RU" dirty="0">
                <a:cs typeface="Plus Jakarta Sans" pitchFamily="2" charset="77"/>
              </a:rPr>
              <a:t>если </a:t>
            </a:r>
            <a:r>
              <a:rPr lang="ru-RU" dirty="0" smtClean="0">
                <a:cs typeface="Plus Jakarta Sans" pitchFamily="2" charset="77"/>
              </a:rPr>
              <a:t>они нужны</a:t>
            </a:r>
            <a:endParaRPr lang="en-US" dirty="0">
              <a:cs typeface="Plus Jakarta Sans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1BD6FB9-6523-E52E-812B-47C5E6F2102D}"/>
              </a:ext>
            </a:extLst>
          </p:cNvPr>
          <p:cNvSpPr txBox="1">
            <a:spLocks/>
          </p:cNvSpPr>
          <p:nvPr/>
        </p:nvSpPr>
        <p:spPr>
          <a:xfrm>
            <a:off x="10631609" y="562431"/>
            <a:ext cx="857074" cy="93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latin typeface="+mn-lt"/>
                <a:cs typeface="Plus Jakarta Sans" pitchFamily="2" charset="77"/>
              </a:rPr>
              <a:t>Место для </a:t>
            </a:r>
            <a:r>
              <a:rPr lang="en-US" sz="1400" dirty="0" smtClean="0">
                <a:latin typeface="+mn-lt"/>
                <a:cs typeface="Plus Jakarta Sans" pitchFamily="2" charset="77"/>
              </a:rPr>
              <a:t>QR –</a:t>
            </a:r>
            <a:r>
              <a:rPr lang="ru-RU" sz="1400" dirty="0" smtClean="0">
                <a:latin typeface="+mn-lt"/>
                <a:cs typeface="Plus Jakarta Sans" pitchFamily="2" charset="77"/>
              </a:rPr>
              <a:t>кода, если он нужен</a:t>
            </a:r>
            <a:endParaRPr lang="en-US" sz="1400" dirty="0">
              <a:latin typeface="+mn-lt"/>
              <a:cs typeface="Plus Jakarta Sans" pitchFamily="2" charset="7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59" y="5126811"/>
            <a:ext cx="2643092" cy="179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2"/>
            <a:ext cx="14192250" cy="3634285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опишите стратегию запуска и продвижения решения, его расширения и масштабирования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Рассмотрите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возможность использования </a:t>
            </a:r>
            <a:r>
              <a:rPr lang="ru-RU" sz="2000" spc="50" dirty="0" err="1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грантовой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поддержки, рекламы и продвижения в социальных сетях. Также можно добавить конкурентные преимущества, такие как использование передовых технологий, обеспечивающих скорость, производительность, устойчивость и масштабируемость продукта или обучающий курс, чтобы сделать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ваш продукт более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привлекательным для потенциальных пользователей.</a:t>
            </a:r>
          </a:p>
          <a:p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8" y="640800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Монетизация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69330" y="4079684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3507" y="4398002"/>
            <a:ext cx="293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и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сточники финансирования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99546" y="4398002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mtClean="0">
                <a:ea typeface="Samsung Sharp Sans" pitchFamily="2" charset="0"/>
                <a:cs typeface="Samsung Sharp Sans" pitchFamily="2" charset="0"/>
              </a:rPr>
              <a:t>партнёры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52630" y="4406429"/>
            <a:ext cx="253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ервисы, доп. продукты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13884" y="5001667"/>
            <a:ext cx="3134142" cy="1649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источники финансирования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для создания готового продукта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2" y="5001667"/>
            <a:ext cx="3038413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компаний-партнеров</a:t>
            </a:r>
            <a:endParaRPr lang="ru-RU" sz="1400" b="1" dirty="0">
              <a:latin typeface="+mn-lt"/>
              <a:cs typeface="Samsung Sharp Sans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657718" y="4986481"/>
            <a:ext cx="2353182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д</a:t>
            </a: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ополнений к вашему решению</a:t>
            </a:r>
            <a:endParaRPr lang="ru-RU" sz="1400" b="1" dirty="0">
              <a:latin typeface="+mn-lt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392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 smtClean="0">
                <a:ea typeface="Samsung Sharp Sans" pitchFamily="2" charset="0"/>
                <a:cs typeface="Samsung Sharp Sans" pitchFamily="2" charset="0"/>
              </a:rPr>
              <a:t>Сравнение с аналогами</a:t>
            </a:r>
            <a:endParaRPr lang="ru-RU" sz="28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55493" y="5756527"/>
            <a:ext cx="11216184" cy="92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Используйте символы                         для обозначения наличия или отсутствия, или измеримые показатели, например количество времени в часах, или площадь в метрах </a:t>
            </a:r>
            <a:r>
              <a:rPr lang="ru-RU" dirty="0" smtClean="0"/>
              <a:t>квадратных.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8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5150405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5145799" y="2499739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5150405" y="312098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5150405" y="3731074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5150405" y="434110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5231118" y="2587236"/>
            <a:ext cx="1874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53059" y="3171258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5153059" y="3799966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5153059" y="4395255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2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09001" y="1882845"/>
            <a:ext cx="45691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1647" y="2498375"/>
            <a:ext cx="4565180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409000" y="3103014"/>
            <a:ext cx="4570527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409001" y="3713100"/>
            <a:ext cx="4570525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409001" y="4323134"/>
            <a:ext cx="4570525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585335" y="1925017"/>
            <a:ext cx="41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критерий сравнения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57154" y="2503701"/>
            <a:ext cx="384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37509" y="3112339"/>
            <a:ext cx="3888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29846" y="3735978"/>
            <a:ext cx="3903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629846" y="4342081"/>
            <a:ext cx="3903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754D41-67EA-5C77-BE0E-C8C86F88D4C3}"/>
              </a:ext>
            </a:extLst>
          </p:cNvPr>
          <p:cNvSpPr txBox="1"/>
          <p:nvPr/>
        </p:nvSpPr>
        <p:spPr>
          <a:xfrm>
            <a:off x="5231118" y="1945900"/>
            <a:ext cx="17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наше решение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7282309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7277703" y="2499739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7282309" y="312098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7282309" y="3731074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7282309" y="434110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7376160" y="2587236"/>
            <a:ext cx="18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84963" y="3171258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7284963" y="3799966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7284963" y="4395255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411564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406958" y="2499739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411564" y="312098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9411564" y="3731074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9411564" y="4341108"/>
            <a:ext cx="1959612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9882398" y="2587236"/>
            <a:ext cx="118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414218" y="3171258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9414218" y="3799966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9414218" y="4395255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7501784" y="1792072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1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9623782" y="1802731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2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25" y="5523564"/>
            <a:ext cx="575200" cy="5752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9" y="5603898"/>
            <a:ext cx="429225" cy="4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>
            <a:hlinkClick r:id="rId2" action="ppaction://hlinksldjump"/>
            <a:extLst>
              <a:ext uri="{FF2B5EF4-FFF2-40B4-BE49-F238E27FC236}">
                <a16:creationId xmlns:a16="http://schemas.microsoft.com/office/drawing/2014/main" id="{AD5D2C76-E928-A9F8-7BEA-3E9C70134873}"/>
              </a:ext>
            </a:extLst>
          </p:cNvPr>
          <p:cNvSpPr/>
          <p:nvPr/>
        </p:nvSpPr>
        <p:spPr>
          <a:xfrm>
            <a:off x="2906829" y="3911153"/>
            <a:ext cx="3245657" cy="1908720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7">
            <a:hlinkClick r:id="rId3" action="ppaction://hlinksldjump"/>
            <a:extLst>
              <a:ext uri="{FF2B5EF4-FFF2-40B4-BE49-F238E27FC236}">
                <a16:creationId xmlns:a16="http://schemas.microsoft.com/office/drawing/2014/main" id="{FCB4B95E-1F29-DBA9-1DEB-D66FEA7F94B9}"/>
              </a:ext>
            </a:extLst>
          </p:cNvPr>
          <p:cNvSpPr/>
          <p:nvPr/>
        </p:nvSpPr>
        <p:spPr>
          <a:xfrm>
            <a:off x="6440346" y="1698525"/>
            <a:ext cx="4045408" cy="1908720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">
            <a:hlinkClick r:id="rId4" action="ppaction://hlinksldjump"/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906388" y="1029859"/>
            <a:ext cx="5333462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Freeform 6">
            <a:hlinkClick r:id="rId5" action="ppaction://hlinksldjump"/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6452830" y="3761393"/>
            <a:ext cx="3182055" cy="2812727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4225492" y="1201888"/>
            <a:ext cx="1874374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Пользователь 1</a:t>
            </a:r>
            <a:endParaRPr lang="en-US" sz="1600" dirty="0">
              <a:latin typeface="+mn-lt"/>
            </a:endParaRPr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7974370" y="4276645"/>
            <a:ext cx="138977" cy="138977"/>
            <a:chOff x="4794103" y="1588576"/>
            <a:chExt cx="1242488" cy="1242488"/>
          </a:xfrm>
        </p:grpSpPr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4428644" y="3218112"/>
            <a:ext cx="138977" cy="138977"/>
            <a:chOff x="4794103" y="1588576"/>
            <a:chExt cx="1242488" cy="1242488"/>
          </a:xfrm>
        </p:grpSpPr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6647080" y="2017584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Мнение пользователя </a:t>
            </a:r>
            <a:endParaRPr lang="en-US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874FC2F0-CEA8-58AC-854F-5D909CED3FC0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F7AA90-AC50-0D23-FB2C-3EFCA72C539A}"/>
              </a:ext>
            </a:extLst>
          </p:cNvPr>
          <p:cNvSpPr/>
          <p:nvPr/>
        </p:nvSpPr>
        <p:spPr>
          <a:xfrm>
            <a:off x="623034" y="306559"/>
            <a:ext cx="3515829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cs typeface="Plus Jakarta Sans SemiBold" pitchFamily="2" charset="77"/>
              </a:rPr>
              <a:t>Отзывы пользователей</a:t>
            </a:r>
            <a:endParaRPr lang="en-US" sz="2000" b="1" dirty="0">
              <a:cs typeface="Plus Jakarta Sans SemiBold" pitchFamily="2" charset="77"/>
            </a:endParaRPr>
          </a:p>
        </p:txBody>
      </p:sp>
      <p:cxnSp>
        <p:nvCxnSpPr>
          <p:cNvPr id="33" name="Straight Connector 53">
            <a:extLst>
              <a:ext uri="{FF2B5EF4-FFF2-40B4-BE49-F238E27FC236}">
                <a16:creationId xmlns:a16="http://schemas.microsoft.com/office/drawing/2014/main" id="{4F2935BC-A1E7-67A5-CB48-52049E00D826}"/>
              </a:ext>
            </a:extLst>
          </p:cNvPr>
          <p:cNvCxnSpPr/>
          <p:nvPr/>
        </p:nvCxnSpPr>
        <p:spPr>
          <a:xfrm>
            <a:off x="838491" y="594470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7668143" y="3841783"/>
            <a:ext cx="1837462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Пользователь </a:t>
            </a:r>
            <a:r>
              <a:rPr lang="ru-RU" sz="1600" dirty="0" smtClean="0">
                <a:latin typeface="+mn-lt"/>
              </a:rPr>
              <a:t>4</a:t>
            </a:r>
            <a:endParaRPr lang="en-US" sz="1600" dirty="0">
              <a:latin typeface="+mn-lt"/>
            </a:endParaRPr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8306602" y="1698525"/>
            <a:ext cx="1993051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Пользователь 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3975235" y="3911152"/>
            <a:ext cx="2054374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Пользователь 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2971780" y="4375756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Мнение пользователя   </a:t>
            </a:r>
            <a:endParaRPr lang="en-US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1197577" y="1666875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0" dirty="0" smtClean="0">
                <a:latin typeface="+mn-lt"/>
                <a:cs typeface="Plus Jakarta Sans" pitchFamily="2" charset="77"/>
              </a:rPr>
              <a:t>Мнение пользователя   </a:t>
            </a:r>
            <a:endParaRPr lang="en-US" sz="1600" b="0" dirty="0">
              <a:latin typeface="+mn-lt"/>
              <a:cs typeface="Plus Jakarta Sans" pitchFamily="2" charset="77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6620552" y="4346134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+mn-lt"/>
              </a:rPr>
              <a:t>Мнение пользователя </a:t>
            </a:r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71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Дополнительный пустой слайд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80875" y="1589730"/>
            <a:ext cx="3948660" cy="3500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+mn-lt"/>
              </a:rPr>
              <a:t>Место для текста</a:t>
            </a:r>
            <a:endParaRPr lang="en-US" sz="2400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55">
            <a:extLst>
              <a:ext uri="{FF2B5EF4-FFF2-40B4-BE49-F238E27FC236}">
                <a16:creationId xmlns:a16="http://schemas.microsoft.com/office/drawing/2014/main" id="{CC3E7CB4-29C7-977A-37F0-D55CACFEFE85}"/>
              </a:ext>
            </a:extLst>
          </p:cNvPr>
          <p:cNvGrpSpPr/>
          <p:nvPr/>
        </p:nvGrpSpPr>
        <p:grpSpPr>
          <a:xfrm>
            <a:off x="9501122" y="2371289"/>
            <a:ext cx="1334413" cy="391109"/>
            <a:chOff x="6110350" y="4631288"/>
            <a:chExt cx="1334413" cy="391109"/>
          </a:xfrm>
        </p:grpSpPr>
        <p:sp>
          <p:nvSpPr>
            <p:cNvPr id="24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6110350" y="4631288"/>
              <a:ext cx="1334413" cy="391109"/>
            </a:xfrm>
            <a:prstGeom prst="roundRect">
              <a:avLst>
                <a:gd name="adj" fmla="val 16139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7201356" y="4791640"/>
              <a:ext cx="100544" cy="100544"/>
              <a:chOff x="4794103" y="1588576"/>
              <a:chExt cx="1242488" cy="1242488"/>
            </a:xfrm>
          </p:grpSpPr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766536" y="735595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5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-1208072" y="490407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110152" y="2120972"/>
            <a:ext cx="5438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Расскажите почему выбрали именно эту тему, что вас вдохновило.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Опишите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влияние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окружающей среды, культуры и личного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опыта на выбор темы. </a:t>
            </a:r>
          </a:p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Опишите сюжетную линию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и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героев,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чью историю вы хотите использовать в своём проекте.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5161286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Мотивация и источники вдохновения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1300953" y="3097044"/>
            <a:ext cx="3344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Место для фото, картинок, графиков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E927-5674-A66C-696A-845C0DEA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93C772B-47D8-30A3-18E9-D975182708F4}"/>
              </a:ext>
            </a:extLst>
          </p:cNvPr>
          <p:cNvSpPr/>
          <p:nvPr/>
        </p:nvSpPr>
        <p:spPr>
          <a:xfrm>
            <a:off x="181897" y="176505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Google Shape;2572;p97">
            <a:extLst>
              <a:ext uri="{FF2B5EF4-FFF2-40B4-BE49-F238E27FC236}">
                <a16:creationId xmlns:a16="http://schemas.microsoft.com/office/drawing/2014/main" id="{B6C33820-B7F4-2C6A-47EF-098D1FDE88CE}"/>
              </a:ext>
            </a:extLst>
          </p:cNvPr>
          <p:cNvGrpSpPr/>
          <p:nvPr/>
        </p:nvGrpSpPr>
        <p:grpSpPr>
          <a:xfrm>
            <a:off x="2808205" y="1835343"/>
            <a:ext cx="1728878" cy="1729017"/>
            <a:chOff x="3736598" y="2170606"/>
            <a:chExt cx="404889" cy="404889"/>
          </a:xfrm>
        </p:grpSpPr>
        <p:sp>
          <p:nvSpPr>
            <p:cNvPr id="5" name="Google Shape;2573;p97">
              <a:extLst>
                <a:ext uri="{FF2B5EF4-FFF2-40B4-BE49-F238E27FC236}">
                  <a16:creationId xmlns:a16="http://schemas.microsoft.com/office/drawing/2014/main" id="{57728091-34FA-3390-1D81-8A545ED141DC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74;p97">
              <a:extLst>
                <a:ext uri="{FF2B5EF4-FFF2-40B4-BE49-F238E27FC236}">
                  <a16:creationId xmlns:a16="http://schemas.microsoft.com/office/drawing/2014/main" id="{A21938B1-27F7-2F8B-FC69-C46FAC928ADE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75;p97">
              <a:extLst>
                <a:ext uri="{FF2B5EF4-FFF2-40B4-BE49-F238E27FC236}">
                  <a16:creationId xmlns:a16="http://schemas.microsoft.com/office/drawing/2014/main" id="{EC1757A0-E9D7-2E03-8D95-BB07A8996F6F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76;p97">
              <a:extLst>
                <a:ext uri="{FF2B5EF4-FFF2-40B4-BE49-F238E27FC236}">
                  <a16:creationId xmlns:a16="http://schemas.microsoft.com/office/drawing/2014/main" id="{739E8803-B4DB-1C6B-5940-B5AF08708467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577;p97">
            <a:extLst>
              <a:ext uri="{FF2B5EF4-FFF2-40B4-BE49-F238E27FC236}">
                <a16:creationId xmlns:a16="http://schemas.microsoft.com/office/drawing/2014/main" id="{6CCE8CAE-2FB1-7735-2059-90DCA283914B}"/>
              </a:ext>
            </a:extLst>
          </p:cNvPr>
          <p:cNvGrpSpPr/>
          <p:nvPr/>
        </p:nvGrpSpPr>
        <p:grpSpPr>
          <a:xfrm>
            <a:off x="786129" y="1835345"/>
            <a:ext cx="1898078" cy="1674293"/>
            <a:chOff x="3161917" y="2170682"/>
            <a:chExt cx="458870" cy="404737"/>
          </a:xfrm>
        </p:grpSpPr>
        <p:sp>
          <p:nvSpPr>
            <p:cNvPr id="12" name="Google Shape;2578;p97">
              <a:extLst>
                <a:ext uri="{FF2B5EF4-FFF2-40B4-BE49-F238E27FC236}">
                  <a16:creationId xmlns:a16="http://schemas.microsoft.com/office/drawing/2014/main" id="{A5571361-5637-0C5D-1B84-B0E3AC7EE50A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79;p97">
              <a:extLst>
                <a:ext uri="{FF2B5EF4-FFF2-40B4-BE49-F238E27FC236}">
                  <a16:creationId xmlns:a16="http://schemas.microsoft.com/office/drawing/2014/main" id="{444FBEEF-BB10-BC3C-E7EF-DA1FD6DEE8AC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0;p97">
              <a:extLst>
                <a:ext uri="{FF2B5EF4-FFF2-40B4-BE49-F238E27FC236}">
                  <a16:creationId xmlns:a16="http://schemas.microsoft.com/office/drawing/2014/main" id="{A7337B5E-5CFE-5899-B522-E3737EA7C381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88;p97">
            <a:extLst>
              <a:ext uri="{FF2B5EF4-FFF2-40B4-BE49-F238E27FC236}">
                <a16:creationId xmlns:a16="http://schemas.microsoft.com/office/drawing/2014/main" id="{24784A58-E87F-EBBB-1571-DD42B1D818F1}"/>
              </a:ext>
            </a:extLst>
          </p:cNvPr>
          <p:cNvGrpSpPr/>
          <p:nvPr/>
        </p:nvGrpSpPr>
        <p:grpSpPr>
          <a:xfrm>
            <a:off x="6585844" y="1835343"/>
            <a:ext cx="1835485" cy="1773263"/>
            <a:chOff x="3729467" y="2889422"/>
            <a:chExt cx="419153" cy="404977"/>
          </a:xfrm>
        </p:grpSpPr>
        <p:sp>
          <p:nvSpPr>
            <p:cNvPr id="17" name="Google Shape;2589;p97">
              <a:extLst>
                <a:ext uri="{FF2B5EF4-FFF2-40B4-BE49-F238E27FC236}">
                  <a16:creationId xmlns:a16="http://schemas.microsoft.com/office/drawing/2014/main" id="{08E38640-6E1F-86FD-B3C4-8D60FB5EA977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0;p97">
              <a:extLst>
                <a:ext uri="{FF2B5EF4-FFF2-40B4-BE49-F238E27FC236}">
                  <a16:creationId xmlns:a16="http://schemas.microsoft.com/office/drawing/2014/main" id="{9FB45170-EBCE-61C7-E222-FACF306C0179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1;p97">
              <a:extLst>
                <a:ext uri="{FF2B5EF4-FFF2-40B4-BE49-F238E27FC236}">
                  <a16:creationId xmlns:a16="http://schemas.microsoft.com/office/drawing/2014/main" id="{D63FBECC-9001-40D2-C3F2-8E1599607AA1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2;p97">
              <a:extLst>
                <a:ext uri="{FF2B5EF4-FFF2-40B4-BE49-F238E27FC236}">
                  <a16:creationId xmlns:a16="http://schemas.microsoft.com/office/drawing/2014/main" id="{5A9C182B-D5B0-3678-08F3-CAE279D76375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3;p97">
              <a:extLst>
                <a:ext uri="{FF2B5EF4-FFF2-40B4-BE49-F238E27FC236}">
                  <a16:creationId xmlns:a16="http://schemas.microsoft.com/office/drawing/2014/main" id="{271974AA-2972-A93E-EABE-D35ED5F0D587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4;p97">
              <a:extLst>
                <a:ext uri="{FF2B5EF4-FFF2-40B4-BE49-F238E27FC236}">
                  <a16:creationId xmlns:a16="http://schemas.microsoft.com/office/drawing/2014/main" id="{591EE505-5165-EF6C-BD46-3A51D4641234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5;p97">
              <a:extLst>
                <a:ext uri="{FF2B5EF4-FFF2-40B4-BE49-F238E27FC236}">
                  <a16:creationId xmlns:a16="http://schemas.microsoft.com/office/drawing/2014/main" id="{63056A54-EA55-F0EE-7FD0-69920362E2DA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815;p97">
            <a:extLst>
              <a:ext uri="{FF2B5EF4-FFF2-40B4-BE49-F238E27FC236}">
                <a16:creationId xmlns:a16="http://schemas.microsoft.com/office/drawing/2014/main" id="{9B46B409-6588-D013-D866-1E24E06D8160}"/>
              </a:ext>
            </a:extLst>
          </p:cNvPr>
          <p:cNvGrpSpPr/>
          <p:nvPr/>
        </p:nvGrpSpPr>
        <p:grpSpPr>
          <a:xfrm>
            <a:off x="4697882" y="1835343"/>
            <a:ext cx="1727163" cy="1726873"/>
            <a:chOff x="4049800" y="640400"/>
            <a:chExt cx="858900" cy="858900"/>
          </a:xfrm>
        </p:grpSpPr>
        <p:sp>
          <p:nvSpPr>
            <p:cNvPr id="25" name="Google Shape;2816;p97">
              <a:extLst>
                <a:ext uri="{FF2B5EF4-FFF2-40B4-BE49-F238E27FC236}">
                  <a16:creationId xmlns:a16="http://schemas.microsoft.com/office/drawing/2014/main" id="{7DEBEBCE-7447-75ED-9D63-9EB9415E5121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17;p97">
              <a:extLst>
                <a:ext uri="{FF2B5EF4-FFF2-40B4-BE49-F238E27FC236}">
                  <a16:creationId xmlns:a16="http://schemas.microsoft.com/office/drawing/2014/main" id="{2BCB21BB-4092-381A-98A1-B1E39E11043D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464;p101">
            <a:extLst>
              <a:ext uri="{FF2B5EF4-FFF2-40B4-BE49-F238E27FC236}">
                <a16:creationId xmlns:a16="http://schemas.microsoft.com/office/drawing/2014/main" id="{B9CAB13C-03F3-3FCD-2DCD-00119CE4F6D8}"/>
              </a:ext>
            </a:extLst>
          </p:cNvPr>
          <p:cNvGrpSpPr/>
          <p:nvPr/>
        </p:nvGrpSpPr>
        <p:grpSpPr>
          <a:xfrm>
            <a:off x="8545966" y="1835342"/>
            <a:ext cx="1722720" cy="1722977"/>
            <a:chOff x="2565073" y="2075876"/>
            <a:chExt cx="672482" cy="672518"/>
          </a:xfrm>
        </p:grpSpPr>
        <p:sp>
          <p:nvSpPr>
            <p:cNvPr id="28" name="Google Shape;6465;p101">
              <a:extLst>
                <a:ext uri="{FF2B5EF4-FFF2-40B4-BE49-F238E27FC236}">
                  <a16:creationId xmlns:a16="http://schemas.microsoft.com/office/drawing/2014/main" id="{2E187D21-5BC6-D304-D463-2E382047B70B}"/>
                </a:ext>
              </a:extLst>
            </p:cNvPr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66;p101">
              <a:extLst>
                <a:ext uri="{FF2B5EF4-FFF2-40B4-BE49-F238E27FC236}">
                  <a16:creationId xmlns:a16="http://schemas.microsoft.com/office/drawing/2014/main" id="{8C10E400-A7CE-3106-6B9D-A76480D4CCE9}"/>
                </a:ext>
              </a:extLst>
            </p:cNvPr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67;p101">
              <a:extLst>
                <a:ext uri="{FF2B5EF4-FFF2-40B4-BE49-F238E27FC236}">
                  <a16:creationId xmlns:a16="http://schemas.microsoft.com/office/drawing/2014/main" id="{676E73DC-D3AD-DB04-3852-7339EF524015}"/>
                </a:ext>
              </a:extLst>
            </p:cNvPr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8;p101">
              <a:extLst>
                <a:ext uri="{FF2B5EF4-FFF2-40B4-BE49-F238E27FC236}">
                  <a16:creationId xmlns:a16="http://schemas.microsoft.com/office/drawing/2014/main" id="{27D90491-F572-12AE-E3E2-2409B9C653B6}"/>
                </a:ext>
              </a:extLst>
            </p:cNvPr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69;p101">
              <a:extLst>
                <a:ext uri="{FF2B5EF4-FFF2-40B4-BE49-F238E27FC236}">
                  <a16:creationId xmlns:a16="http://schemas.microsoft.com/office/drawing/2014/main" id="{36724FD4-3197-D192-C422-9F7359C0AA91}"/>
                </a:ext>
              </a:extLst>
            </p:cNvPr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70;p101">
              <a:extLst>
                <a:ext uri="{FF2B5EF4-FFF2-40B4-BE49-F238E27FC236}">
                  <a16:creationId xmlns:a16="http://schemas.microsoft.com/office/drawing/2014/main" id="{8FFEB602-A487-BDC7-87C4-4978277FC56F}"/>
                </a:ext>
              </a:extLst>
            </p:cNvPr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516;p101">
            <a:extLst>
              <a:ext uri="{FF2B5EF4-FFF2-40B4-BE49-F238E27FC236}">
                <a16:creationId xmlns:a16="http://schemas.microsoft.com/office/drawing/2014/main" id="{6B8F900D-2319-E27A-29E3-29039B093524}"/>
              </a:ext>
            </a:extLst>
          </p:cNvPr>
          <p:cNvGrpSpPr/>
          <p:nvPr/>
        </p:nvGrpSpPr>
        <p:grpSpPr>
          <a:xfrm>
            <a:off x="1001468" y="3813719"/>
            <a:ext cx="2117974" cy="989379"/>
            <a:chOff x="238125" y="1188750"/>
            <a:chExt cx="7140450" cy="3335550"/>
          </a:xfrm>
        </p:grpSpPr>
        <p:sp>
          <p:nvSpPr>
            <p:cNvPr id="35" name="Google Shape;6517;p101">
              <a:extLst>
                <a:ext uri="{FF2B5EF4-FFF2-40B4-BE49-F238E27FC236}">
                  <a16:creationId xmlns:a16="http://schemas.microsoft.com/office/drawing/2014/main" id="{E3F2DD75-86BD-F518-84EF-8EF9BD9C5FF5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8;p101">
              <a:extLst>
                <a:ext uri="{FF2B5EF4-FFF2-40B4-BE49-F238E27FC236}">
                  <a16:creationId xmlns:a16="http://schemas.microsoft.com/office/drawing/2014/main" id="{426E989D-6FE1-218E-4A5B-4D3ECF8219A4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19;p101">
              <a:extLst>
                <a:ext uri="{FF2B5EF4-FFF2-40B4-BE49-F238E27FC236}">
                  <a16:creationId xmlns:a16="http://schemas.microsoft.com/office/drawing/2014/main" id="{F898DF38-8F76-1F8A-387C-E9C1B781C79E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20;p101">
              <a:extLst>
                <a:ext uri="{FF2B5EF4-FFF2-40B4-BE49-F238E27FC236}">
                  <a16:creationId xmlns:a16="http://schemas.microsoft.com/office/drawing/2014/main" id="{DBDEED08-F32A-AF86-0A56-2CF24D0B1A18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1;p101">
              <a:extLst>
                <a:ext uri="{FF2B5EF4-FFF2-40B4-BE49-F238E27FC236}">
                  <a16:creationId xmlns:a16="http://schemas.microsoft.com/office/drawing/2014/main" id="{74C872DE-EBE4-FCB0-F0BC-725019F33577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FF74687-6DEB-7C21-BF38-FE90AB6CB0C9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1" name="Google Shape;6493;p101">
            <a:extLst>
              <a:ext uri="{FF2B5EF4-FFF2-40B4-BE49-F238E27FC236}">
                <a16:creationId xmlns:a16="http://schemas.microsoft.com/office/drawing/2014/main" id="{205A35DD-3E07-A36C-47F6-ECA417636FEE}"/>
              </a:ext>
            </a:extLst>
          </p:cNvPr>
          <p:cNvSpPr/>
          <p:nvPr/>
        </p:nvSpPr>
        <p:spPr>
          <a:xfrm>
            <a:off x="3465756" y="3820246"/>
            <a:ext cx="1326201" cy="146418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5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E379-EA74-5D0A-BFBD-7BA0A1FB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C05A21E-E395-162A-7AD9-262FB0E1FDD5}"/>
              </a:ext>
            </a:extLst>
          </p:cNvPr>
          <p:cNvSpPr/>
          <p:nvPr/>
        </p:nvSpPr>
        <p:spPr>
          <a:xfrm>
            <a:off x="172272" y="160844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AB42E2-DFD9-77C7-3EED-7B24308D6DFE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" name="Google Shape;7813;p105">
            <a:extLst>
              <a:ext uri="{FF2B5EF4-FFF2-40B4-BE49-F238E27FC236}">
                <a16:creationId xmlns:a16="http://schemas.microsoft.com/office/drawing/2014/main" id="{CA462D87-59D6-7809-C453-8B85B16FB6F6}"/>
              </a:ext>
            </a:extLst>
          </p:cNvPr>
          <p:cNvSpPr/>
          <p:nvPr/>
        </p:nvSpPr>
        <p:spPr>
          <a:xfrm>
            <a:off x="2324718" y="2193800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814;p105">
            <a:extLst>
              <a:ext uri="{FF2B5EF4-FFF2-40B4-BE49-F238E27FC236}">
                <a16:creationId xmlns:a16="http://schemas.microsoft.com/office/drawing/2014/main" id="{A6F30DD5-ABAD-0E73-B49B-3890CE71587D}"/>
              </a:ext>
            </a:extLst>
          </p:cNvPr>
          <p:cNvGrpSpPr/>
          <p:nvPr/>
        </p:nvGrpSpPr>
        <p:grpSpPr>
          <a:xfrm>
            <a:off x="2324843" y="2636369"/>
            <a:ext cx="367261" cy="367261"/>
            <a:chOff x="-65145700" y="3727425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" name="Google Shape;7815;p105">
              <a:extLst>
                <a:ext uri="{FF2B5EF4-FFF2-40B4-BE49-F238E27FC236}">
                  <a16:creationId xmlns:a16="http://schemas.microsoft.com/office/drawing/2014/main" id="{173A0B98-713A-97D9-1E8B-609609FA8EB3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16;p105">
              <a:extLst>
                <a:ext uri="{FF2B5EF4-FFF2-40B4-BE49-F238E27FC236}">
                  <a16:creationId xmlns:a16="http://schemas.microsoft.com/office/drawing/2014/main" id="{53ADF25E-6223-8E05-F07A-4677381F0A38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817;p105">
            <a:extLst>
              <a:ext uri="{FF2B5EF4-FFF2-40B4-BE49-F238E27FC236}">
                <a16:creationId xmlns:a16="http://schemas.microsoft.com/office/drawing/2014/main" id="{8CAE3A52-F58B-95CF-A501-642019E702B8}"/>
              </a:ext>
            </a:extLst>
          </p:cNvPr>
          <p:cNvGrpSpPr/>
          <p:nvPr/>
        </p:nvGrpSpPr>
        <p:grpSpPr>
          <a:xfrm>
            <a:off x="2328040" y="3065284"/>
            <a:ext cx="360868" cy="367261"/>
            <a:chOff x="-65144125" y="4094450"/>
            <a:chExt cx="3119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" name="Google Shape;7818;p105">
              <a:extLst>
                <a:ext uri="{FF2B5EF4-FFF2-40B4-BE49-F238E27FC236}">
                  <a16:creationId xmlns:a16="http://schemas.microsoft.com/office/drawing/2014/main" id="{EFBFA58E-9833-51F0-BAF6-3D0E9372D2FB}"/>
                </a:ext>
              </a:extLst>
            </p:cNvPr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19;p105">
              <a:extLst>
                <a:ext uri="{FF2B5EF4-FFF2-40B4-BE49-F238E27FC236}">
                  <a16:creationId xmlns:a16="http://schemas.microsoft.com/office/drawing/2014/main" id="{2246B9DB-1EE6-4455-104B-94176C5485E2}"/>
                </a:ext>
              </a:extLst>
            </p:cNvPr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20;p105">
              <a:extLst>
                <a:ext uri="{FF2B5EF4-FFF2-40B4-BE49-F238E27FC236}">
                  <a16:creationId xmlns:a16="http://schemas.microsoft.com/office/drawing/2014/main" id="{B7ACE971-BD0D-FDA6-F63A-65779C1729D0}"/>
                </a:ext>
              </a:extLst>
            </p:cNvPr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7821;p105">
            <a:extLst>
              <a:ext uri="{FF2B5EF4-FFF2-40B4-BE49-F238E27FC236}">
                <a16:creationId xmlns:a16="http://schemas.microsoft.com/office/drawing/2014/main" id="{EE5B2B22-2B31-C415-D101-2912925FEE4F}"/>
              </a:ext>
            </a:extLst>
          </p:cNvPr>
          <p:cNvSpPr/>
          <p:nvPr/>
        </p:nvSpPr>
        <p:spPr>
          <a:xfrm>
            <a:off x="4532268" y="2192427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7822;p105">
            <a:extLst>
              <a:ext uri="{FF2B5EF4-FFF2-40B4-BE49-F238E27FC236}">
                <a16:creationId xmlns:a16="http://schemas.microsoft.com/office/drawing/2014/main" id="{003D9AE7-9C67-2DB5-C02E-EFDD3A1C0B3B}"/>
              </a:ext>
            </a:extLst>
          </p:cNvPr>
          <p:cNvGrpSpPr/>
          <p:nvPr/>
        </p:nvGrpSpPr>
        <p:grpSpPr>
          <a:xfrm>
            <a:off x="4531609" y="2635979"/>
            <a:ext cx="370645" cy="368042"/>
            <a:chOff x="-63250675" y="3744075"/>
            <a:chExt cx="320350" cy="3181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" name="Google Shape;7823;p105">
              <a:extLst>
                <a:ext uri="{FF2B5EF4-FFF2-40B4-BE49-F238E27FC236}">
                  <a16:creationId xmlns:a16="http://schemas.microsoft.com/office/drawing/2014/main" id="{D307027E-0E90-3960-7663-B486BAF313C7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24;p105">
              <a:extLst>
                <a:ext uri="{FF2B5EF4-FFF2-40B4-BE49-F238E27FC236}">
                  <a16:creationId xmlns:a16="http://schemas.microsoft.com/office/drawing/2014/main" id="{AFB66810-1124-0DC1-DBA1-0A98508804D8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25;p105">
              <a:extLst>
                <a:ext uri="{FF2B5EF4-FFF2-40B4-BE49-F238E27FC236}">
                  <a16:creationId xmlns:a16="http://schemas.microsoft.com/office/drawing/2014/main" id="{A073D6E7-A220-A645-3CAD-F184AFC811B5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7826;p105">
            <a:extLst>
              <a:ext uri="{FF2B5EF4-FFF2-40B4-BE49-F238E27FC236}">
                <a16:creationId xmlns:a16="http://schemas.microsoft.com/office/drawing/2014/main" id="{4D98A5DA-561E-3DC1-D9D3-4368BD1ABE69}"/>
              </a:ext>
            </a:extLst>
          </p:cNvPr>
          <p:cNvGrpSpPr/>
          <p:nvPr/>
        </p:nvGrpSpPr>
        <p:grpSpPr>
          <a:xfrm>
            <a:off x="4533301" y="3065284"/>
            <a:ext cx="367261" cy="367261"/>
            <a:chOff x="-63250675" y="4110200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" name="Google Shape;7827;p105">
              <a:extLst>
                <a:ext uri="{FF2B5EF4-FFF2-40B4-BE49-F238E27FC236}">
                  <a16:creationId xmlns:a16="http://schemas.microsoft.com/office/drawing/2014/main" id="{27FC4226-AC37-9ACF-3C8E-97E9AE11959D}"/>
                </a:ext>
              </a:extLst>
            </p:cNvPr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28;p105">
              <a:extLst>
                <a:ext uri="{FF2B5EF4-FFF2-40B4-BE49-F238E27FC236}">
                  <a16:creationId xmlns:a16="http://schemas.microsoft.com/office/drawing/2014/main" id="{5C375AEF-833A-E5BA-6F88-DBEFA9D0C278}"/>
                </a:ext>
              </a:extLst>
            </p:cNvPr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29;p105">
              <a:extLst>
                <a:ext uri="{FF2B5EF4-FFF2-40B4-BE49-F238E27FC236}">
                  <a16:creationId xmlns:a16="http://schemas.microsoft.com/office/drawing/2014/main" id="{059FD85C-7038-1570-7ED8-F2CA3B6B5D50}"/>
                </a:ext>
              </a:extLst>
            </p:cNvPr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30;p105">
              <a:extLst>
                <a:ext uri="{FF2B5EF4-FFF2-40B4-BE49-F238E27FC236}">
                  <a16:creationId xmlns:a16="http://schemas.microsoft.com/office/drawing/2014/main" id="{29C7EE2B-81D3-373B-DB2F-4E4FF57303C3}"/>
                </a:ext>
              </a:extLst>
            </p:cNvPr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31;p105">
              <a:extLst>
                <a:ext uri="{FF2B5EF4-FFF2-40B4-BE49-F238E27FC236}">
                  <a16:creationId xmlns:a16="http://schemas.microsoft.com/office/drawing/2014/main" id="{B69A8E9E-FCF8-3D93-52D0-64E7F93EF05B}"/>
                </a:ext>
              </a:extLst>
            </p:cNvPr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32;p105">
              <a:extLst>
                <a:ext uri="{FF2B5EF4-FFF2-40B4-BE49-F238E27FC236}">
                  <a16:creationId xmlns:a16="http://schemas.microsoft.com/office/drawing/2014/main" id="{998ADF0A-6D6B-D7A5-4C1D-536730922D49}"/>
                </a:ext>
              </a:extLst>
            </p:cNvPr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33;p105">
              <a:extLst>
                <a:ext uri="{FF2B5EF4-FFF2-40B4-BE49-F238E27FC236}">
                  <a16:creationId xmlns:a16="http://schemas.microsoft.com/office/drawing/2014/main" id="{BF97C7DE-BE76-A85A-67C3-98D267C1C8E8}"/>
                </a:ext>
              </a:extLst>
            </p:cNvPr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34;p105">
              <a:extLst>
                <a:ext uri="{FF2B5EF4-FFF2-40B4-BE49-F238E27FC236}">
                  <a16:creationId xmlns:a16="http://schemas.microsoft.com/office/drawing/2014/main" id="{8105C8AD-981E-F07F-DCCB-625977A2E337}"/>
                </a:ext>
              </a:extLst>
            </p:cNvPr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5;p105">
              <a:extLst>
                <a:ext uri="{FF2B5EF4-FFF2-40B4-BE49-F238E27FC236}">
                  <a16:creationId xmlns:a16="http://schemas.microsoft.com/office/drawing/2014/main" id="{B4A25D16-F3AA-2531-E5F6-FC88F6B9E943}"/>
                </a:ext>
              </a:extLst>
            </p:cNvPr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7836;p105">
            <a:extLst>
              <a:ext uri="{FF2B5EF4-FFF2-40B4-BE49-F238E27FC236}">
                <a16:creationId xmlns:a16="http://schemas.microsoft.com/office/drawing/2014/main" id="{44565944-0484-062C-DF8B-7192353CB6AB}"/>
              </a:ext>
            </a:extLst>
          </p:cNvPr>
          <p:cNvGrpSpPr/>
          <p:nvPr/>
        </p:nvGrpSpPr>
        <p:grpSpPr>
          <a:xfrm>
            <a:off x="3212348" y="3562379"/>
            <a:ext cx="359075" cy="358844"/>
            <a:chOff x="-61351725" y="3372400"/>
            <a:chExt cx="310350" cy="310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1" name="Google Shape;7837;p105">
              <a:extLst>
                <a:ext uri="{FF2B5EF4-FFF2-40B4-BE49-F238E27FC236}">
                  <a16:creationId xmlns:a16="http://schemas.microsoft.com/office/drawing/2014/main" id="{97F3B059-351E-C2AC-CC67-18DAF224AD28}"/>
                </a:ext>
              </a:extLst>
            </p:cNvPr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38;p105">
              <a:extLst>
                <a:ext uri="{FF2B5EF4-FFF2-40B4-BE49-F238E27FC236}">
                  <a16:creationId xmlns:a16="http://schemas.microsoft.com/office/drawing/2014/main" id="{BD0FB3BB-0BA7-2CAB-68C8-46B01788741B}"/>
                </a:ext>
              </a:extLst>
            </p:cNvPr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39;p105">
              <a:extLst>
                <a:ext uri="{FF2B5EF4-FFF2-40B4-BE49-F238E27FC236}">
                  <a16:creationId xmlns:a16="http://schemas.microsoft.com/office/drawing/2014/main" id="{16F793B6-F996-66E7-FF3A-3BA77D7052B5}"/>
                </a:ext>
              </a:extLst>
            </p:cNvPr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7840;p105">
            <a:extLst>
              <a:ext uri="{FF2B5EF4-FFF2-40B4-BE49-F238E27FC236}">
                <a16:creationId xmlns:a16="http://schemas.microsoft.com/office/drawing/2014/main" id="{FC545E21-4040-1D71-297D-46A4382B5CF8}"/>
              </a:ext>
            </a:extLst>
          </p:cNvPr>
          <p:cNvGrpSpPr/>
          <p:nvPr/>
        </p:nvGrpSpPr>
        <p:grpSpPr>
          <a:xfrm>
            <a:off x="3208703" y="4025435"/>
            <a:ext cx="366364" cy="333534"/>
            <a:chOff x="-61354875" y="3751050"/>
            <a:chExt cx="316650" cy="288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5" name="Google Shape;7841;p105">
              <a:extLst>
                <a:ext uri="{FF2B5EF4-FFF2-40B4-BE49-F238E27FC236}">
                  <a16:creationId xmlns:a16="http://schemas.microsoft.com/office/drawing/2014/main" id="{07E53632-4F6E-F65C-9BD3-B8D5C78E1A95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2;p105">
              <a:extLst>
                <a:ext uri="{FF2B5EF4-FFF2-40B4-BE49-F238E27FC236}">
                  <a16:creationId xmlns:a16="http://schemas.microsoft.com/office/drawing/2014/main" id="{D39F1108-0407-AD02-0DB5-916981CDE81A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43;p105">
              <a:extLst>
                <a:ext uri="{FF2B5EF4-FFF2-40B4-BE49-F238E27FC236}">
                  <a16:creationId xmlns:a16="http://schemas.microsoft.com/office/drawing/2014/main" id="{508F4461-4B71-00F9-015E-35E7D4695D51}"/>
                </a:ext>
              </a:extLst>
            </p:cNvPr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7844;p105">
            <a:extLst>
              <a:ext uri="{FF2B5EF4-FFF2-40B4-BE49-F238E27FC236}">
                <a16:creationId xmlns:a16="http://schemas.microsoft.com/office/drawing/2014/main" id="{26CB5C9A-C779-2920-CDFA-B6D0EEEF784C}"/>
              </a:ext>
            </a:extLst>
          </p:cNvPr>
          <p:cNvGrpSpPr/>
          <p:nvPr/>
        </p:nvGrpSpPr>
        <p:grpSpPr>
          <a:xfrm>
            <a:off x="3208703" y="4467075"/>
            <a:ext cx="366364" cy="367290"/>
            <a:chOff x="-61354875" y="4101525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9" name="Google Shape;7845;p105">
              <a:extLst>
                <a:ext uri="{FF2B5EF4-FFF2-40B4-BE49-F238E27FC236}">
                  <a16:creationId xmlns:a16="http://schemas.microsoft.com/office/drawing/2014/main" id="{9E21453F-1D9A-4AE4-45D8-5B2D90A3839E}"/>
                </a:ext>
              </a:extLst>
            </p:cNvPr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46;p105">
              <a:extLst>
                <a:ext uri="{FF2B5EF4-FFF2-40B4-BE49-F238E27FC236}">
                  <a16:creationId xmlns:a16="http://schemas.microsoft.com/office/drawing/2014/main" id="{87AA647B-194D-7179-2C90-D2EA468E5955}"/>
                </a:ext>
              </a:extLst>
            </p:cNvPr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847;p105">
            <a:extLst>
              <a:ext uri="{FF2B5EF4-FFF2-40B4-BE49-F238E27FC236}">
                <a16:creationId xmlns:a16="http://schemas.microsoft.com/office/drawing/2014/main" id="{AB894F4D-0BA8-0D0D-EBE9-FA83297300A1}"/>
              </a:ext>
            </a:extLst>
          </p:cNvPr>
          <p:cNvGrpSpPr/>
          <p:nvPr/>
        </p:nvGrpSpPr>
        <p:grpSpPr>
          <a:xfrm>
            <a:off x="5425138" y="3558951"/>
            <a:ext cx="368157" cy="365699"/>
            <a:chOff x="-59470075" y="3308975"/>
            <a:chExt cx="318200" cy="3160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2" name="Google Shape;7848;p105">
              <a:extLst>
                <a:ext uri="{FF2B5EF4-FFF2-40B4-BE49-F238E27FC236}">
                  <a16:creationId xmlns:a16="http://schemas.microsoft.com/office/drawing/2014/main" id="{4C20232F-23DD-E3CE-ADB8-C4E827563E7C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49;p105">
              <a:extLst>
                <a:ext uri="{FF2B5EF4-FFF2-40B4-BE49-F238E27FC236}">
                  <a16:creationId xmlns:a16="http://schemas.microsoft.com/office/drawing/2014/main" id="{A94F9AF6-0715-2172-9004-FEF99DD724CC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50;p105">
              <a:extLst>
                <a:ext uri="{FF2B5EF4-FFF2-40B4-BE49-F238E27FC236}">
                  <a16:creationId xmlns:a16="http://schemas.microsoft.com/office/drawing/2014/main" id="{74259D9B-ECAD-8197-FF66-C0C6EE06EC15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51;p105">
              <a:extLst>
                <a:ext uri="{FF2B5EF4-FFF2-40B4-BE49-F238E27FC236}">
                  <a16:creationId xmlns:a16="http://schemas.microsoft.com/office/drawing/2014/main" id="{18B332F0-5F8E-8A6D-FD64-72BC95209C1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52;p105">
              <a:extLst>
                <a:ext uri="{FF2B5EF4-FFF2-40B4-BE49-F238E27FC236}">
                  <a16:creationId xmlns:a16="http://schemas.microsoft.com/office/drawing/2014/main" id="{A2893EC4-12BF-92C8-B5F8-A25C4C7D906B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853;p105">
              <a:extLst>
                <a:ext uri="{FF2B5EF4-FFF2-40B4-BE49-F238E27FC236}">
                  <a16:creationId xmlns:a16="http://schemas.microsoft.com/office/drawing/2014/main" id="{4071679A-430A-7704-AF03-C3560D8B691D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54;p105">
              <a:extLst>
                <a:ext uri="{FF2B5EF4-FFF2-40B4-BE49-F238E27FC236}">
                  <a16:creationId xmlns:a16="http://schemas.microsoft.com/office/drawing/2014/main" id="{79A23894-6098-C374-4E8D-D35992269AEB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855;p105">
              <a:extLst>
                <a:ext uri="{FF2B5EF4-FFF2-40B4-BE49-F238E27FC236}">
                  <a16:creationId xmlns:a16="http://schemas.microsoft.com/office/drawing/2014/main" id="{A5FBB6B6-9B61-124E-1622-1EC427B8B9EB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56;p105">
              <a:extLst>
                <a:ext uri="{FF2B5EF4-FFF2-40B4-BE49-F238E27FC236}">
                  <a16:creationId xmlns:a16="http://schemas.microsoft.com/office/drawing/2014/main" id="{17495D76-165C-A07C-AAC6-9BC381E38ABC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857;p105">
            <a:extLst>
              <a:ext uri="{FF2B5EF4-FFF2-40B4-BE49-F238E27FC236}">
                <a16:creationId xmlns:a16="http://schemas.microsoft.com/office/drawing/2014/main" id="{5E27E747-443C-4F0A-45DE-B3E25C5A27F2}"/>
              </a:ext>
            </a:extLst>
          </p:cNvPr>
          <p:cNvGrpSpPr/>
          <p:nvPr/>
        </p:nvGrpSpPr>
        <p:grpSpPr>
          <a:xfrm>
            <a:off x="2770568" y="2194656"/>
            <a:ext cx="367261" cy="364686"/>
            <a:chOff x="-64781025" y="3361050"/>
            <a:chExt cx="317425" cy="31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2" name="Google Shape;7858;p105">
              <a:extLst>
                <a:ext uri="{FF2B5EF4-FFF2-40B4-BE49-F238E27FC236}">
                  <a16:creationId xmlns:a16="http://schemas.microsoft.com/office/drawing/2014/main" id="{8286C1A2-AC64-F9FC-1B91-C2D562E6F37B}"/>
                </a:ext>
              </a:extLst>
            </p:cNvPr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59;p105">
              <a:extLst>
                <a:ext uri="{FF2B5EF4-FFF2-40B4-BE49-F238E27FC236}">
                  <a16:creationId xmlns:a16="http://schemas.microsoft.com/office/drawing/2014/main" id="{40CCD093-187F-E5B3-79D9-51EFA665E616}"/>
                </a:ext>
              </a:extLst>
            </p:cNvPr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60;p105">
              <a:extLst>
                <a:ext uri="{FF2B5EF4-FFF2-40B4-BE49-F238E27FC236}">
                  <a16:creationId xmlns:a16="http://schemas.microsoft.com/office/drawing/2014/main" id="{F2DE3471-D21B-A8CE-F74C-A2A4A47F95BA}"/>
                </a:ext>
              </a:extLst>
            </p:cNvPr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61;p105">
              <a:extLst>
                <a:ext uri="{FF2B5EF4-FFF2-40B4-BE49-F238E27FC236}">
                  <a16:creationId xmlns:a16="http://schemas.microsoft.com/office/drawing/2014/main" id="{BAA9381D-DCBC-8714-652E-B04B3DC38456}"/>
                </a:ext>
              </a:extLst>
            </p:cNvPr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7862;p105">
            <a:extLst>
              <a:ext uri="{FF2B5EF4-FFF2-40B4-BE49-F238E27FC236}">
                <a16:creationId xmlns:a16="http://schemas.microsoft.com/office/drawing/2014/main" id="{E0457A8F-12FB-27D1-5E9D-2ACBCEFCAB12}"/>
              </a:ext>
            </a:extLst>
          </p:cNvPr>
          <p:cNvSpPr/>
          <p:nvPr/>
        </p:nvSpPr>
        <p:spPr>
          <a:xfrm>
            <a:off x="2770443" y="2637262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7863;p105">
            <a:extLst>
              <a:ext uri="{FF2B5EF4-FFF2-40B4-BE49-F238E27FC236}">
                <a16:creationId xmlns:a16="http://schemas.microsoft.com/office/drawing/2014/main" id="{D56D4C88-9DF0-3EC0-E54A-163E753707B6}"/>
              </a:ext>
            </a:extLst>
          </p:cNvPr>
          <p:cNvSpPr/>
          <p:nvPr/>
        </p:nvSpPr>
        <p:spPr>
          <a:xfrm>
            <a:off x="2797777" y="3065264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7864;p105">
            <a:extLst>
              <a:ext uri="{FF2B5EF4-FFF2-40B4-BE49-F238E27FC236}">
                <a16:creationId xmlns:a16="http://schemas.microsoft.com/office/drawing/2014/main" id="{37049D05-1106-A133-948A-6D08CF236F9B}"/>
              </a:ext>
            </a:extLst>
          </p:cNvPr>
          <p:cNvSpPr/>
          <p:nvPr/>
        </p:nvSpPr>
        <p:spPr>
          <a:xfrm>
            <a:off x="4983062" y="2233905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7865;p105">
            <a:extLst>
              <a:ext uri="{FF2B5EF4-FFF2-40B4-BE49-F238E27FC236}">
                <a16:creationId xmlns:a16="http://schemas.microsoft.com/office/drawing/2014/main" id="{6C824F2E-8758-EE1D-3D99-CB6E6E3368D1}"/>
              </a:ext>
            </a:extLst>
          </p:cNvPr>
          <p:cNvGrpSpPr/>
          <p:nvPr/>
        </p:nvGrpSpPr>
        <p:grpSpPr>
          <a:xfrm>
            <a:off x="4974968" y="2636095"/>
            <a:ext cx="382765" cy="367810"/>
            <a:chOff x="-62890750" y="3747425"/>
            <a:chExt cx="330825" cy="317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0" name="Google Shape;7866;p105">
              <a:extLst>
                <a:ext uri="{FF2B5EF4-FFF2-40B4-BE49-F238E27FC236}">
                  <a16:creationId xmlns:a16="http://schemas.microsoft.com/office/drawing/2014/main" id="{614328BC-3D5B-48B2-A028-63BB5D0895CE}"/>
                </a:ext>
              </a:extLst>
            </p:cNvPr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67;p105">
              <a:extLst>
                <a:ext uri="{FF2B5EF4-FFF2-40B4-BE49-F238E27FC236}">
                  <a16:creationId xmlns:a16="http://schemas.microsoft.com/office/drawing/2014/main" id="{5F8BD5A5-C3D3-DE51-7A62-4DD36558F8FF}"/>
                </a:ext>
              </a:extLst>
            </p:cNvPr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8;p105">
              <a:extLst>
                <a:ext uri="{FF2B5EF4-FFF2-40B4-BE49-F238E27FC236}">
                  <a16:creationId xmlns:a16="http://schemas.microsoft.com/office/drawing/2014/main" id="{1028D020-B4E5-8BEB-3D9D-F76892190BA3}"/>
                </a:ext>
              </a:extLst>
            </p:cNvPr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69;p105">
              <a:extLst>
                <a:ext uri="{FF2B5EF4-FFF2-40B4-BE49-F238E27FC236}">
                  <a16:creationId xmlns:a16="http://schemas.microsoft.com/office/drawing/2014/main" id="{86EDFA67-E57F-EB72-847A-9B394BD46B99}"/>
                </a:ext>
              </a:extLst>
            </p:cNvPr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70;p105">
              <a:extLst>
                <a:ext uri="{FF2B5EF4-FFF2-40B4-BE49-F238E27FC236}">
                  <a16:creationId xmlns:a16="http://schemas.microsoft.com/office/drawing/2014/main" id="{04AFCAF3-3A2F-9A1F-D3FE-495ED5CA6C02}"/>
                </a:ext>
              </a:extLst>
            </p:cNvPr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71;p105">
              <a:extLst>
                <a:ext uri="{FF2B5EF4-FFF2-40B4-BE49-F238E27FC236}">
                  <a16:creationId xmlns:a16="http://schemas.microsoft.com/office/drawing/2014/main" id="{7165F2DE-CC14-D399-C783-CBF2E8C436C0}"/>
                </a:ext>
              </a:extLst>
            </p:cNvPr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872;p105">
              <a:extLst>
                <a:ext uri="{FF2B5EF4-FFF2-40B4-BE49-F238E27FC236}">
                  <a16:creationId xmlns:a16="http://schemas.microsoft.com/office/drawing/2014/main" id="{83EA04FC-2DA5-B573-0889-7F0C6DE79799}"/>
                </a:ext>
              </a:extLst>
            </p:cNvPr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73;p105">
              <a:extLst>
                <a:ext uri="{FF2B5EF4-FFF2-40B4-BE49-F238E27FC236}">
                  <a16:creationId xmlns:a16="http://schemas.microsoft.com/office/drawing/2014/main" id="{49F5DF9F-D861-A411-FB55-9C572D895E97}"/>
                </a:ext>
              </a:extLst>
            </p:cNvPr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74;p105">
              <a:extLst>
                <a:ext uri="{FF2B5EF4-FFF2-40B4-BE49-F238E27FC236}">
                  <a16:creationId xmlns:a16="http://schemas.microsoft.com/office/drawing/2014/main" id="{E2454DD5-8EE5-A61D-F834-97E9AFB2FAD7}"/>
                </a:ext>
              </a:extLst>
            </p:cNvPr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875;p105">
              <a:extLst>
                <a:ext uri="{FF2B5EF4-FFF2-40B4-BE49-F238E27FC236}">
                  <a16:creationId xmlns:a16="http://schemas.microsoft.com/office/drawing/2014/main" id="{D042C60A-8D57-DFC7-CE1D-4ABBFBAC9CE1}"/>
                </a:ext>
              </a:extLst>
            </p:cNvPr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876;p105">
              <a:extLst>
                <a:ext uri="{FF2B5EF4-FFF2-40B4-BE49-F238E27FC236}">
                  <a16:creationId xmlns:a16="http://schemas.microsoft.com/office/drawing/2014/main" id="{02578116-6008-91C4-7008-7E76BD1F4DFC}"/>
                </a:ext>
              </a:extLst>
            </p:cNvPr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877;p105">
              <a:extLst>
                <a:ext uri="{FF2B5EF4-FFF2-40B4-BE49-F238E27FC236}">
                  <a16:creationId xmlns:a16="http://schemas.microsoft.com/office/drawing/2014/main" id="{3E716547-2C0C-81FF-EA14-F8B680EE03B3}"/>
                </a:ext>
              </a:extLst>
            </p:cNvPr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878;p105">
              <a:extLst>
                <a:ext uri="{FF2B5EF4-FFF2-40B4-BE49-F238E27FC236}">
                  <a16:creationId xmlns:a16="http://schemas.microsoft.com/office/drawing/2014/main" id="{CA979E00-1AF4-57C9-293F-8540FCBF649E}"/>
                </a:ext>
              </a:extLst>
            </p:cNvPr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879;p105">
              <a:extLst>
                <a:ext uri="{FF2B5EF4-FFF2-40B4-BE49-F238E27FC236}">
                  <a16:creationId xmlns:a16="http://schemas.microsoft.com/office/drawing/2014/main" id="{11E341E7-F2D3-A22D-985C-EB349B06EEBF}"/>
                </a:ext>
              </a:extLst>
            </p:cNvPr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7880;p105">
            <a:extLst>
              <a:ext uri="{FF2B5EF4-FFF2-40B4-BE49-F238E27FC236}">
                <a16:creationId xmlns:a16="http://schemas.microsoft.com/office/drawing/2014/main" id="{24F5DDC6-6E61-1B5D-6546-CB7E391AE4AD}"/>
              </a:ext>
            </a:extLst>
          </p:cNvPr>
          <p:cNvGrpSpPr/>
          <p:nvPr/>
        </p:nvGrpSpPr>
        <p:grpSpPr>
          <a:xfrm>
            <a:off x="4982720" y="3065732"/>
            <a:ext cx="367261" cy="366364"/>
            <a:chOff x="-62884425" y="4111775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5" name="Google Shape;7881;p105">
              <a:extLst>
                <a:ext uri="{FF2B5EF4-FFF2-40B4-BE49-F238E27FC236}">
                  <a16:creationId xmlns:a16="http://schemas.microsoft.com/office/drawing/2014/main" id="{0D417C73-6725-C137-059C-7E9824AB68C5}"/>
                </a:ext>
              </a:extLst>
            </p:cNvPr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882;p105">
              <a:extLst>
                <a:ext uri="{FF2B5EF4-FFF2-40B4-BE49-F238E27FC236}">
                  <a16:creationId xmlns:a16="http://schemas.microsoft.com/office/drawing/2014/main" id="{3A9BB1FC-D6AF-1855-48A7-0C4B8CF5B4D1}"/>
                </a:ext>
              </a:extLst>
            </p:cNvPr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7883;p105">
            <a:extLst>
              <a:ext uri="{FF2B5EF4-FFF2-40B4-BE49-F238E27FC236}">
                <a16:creationId xmlns:a16="http://schemas.microsoft.com/office/drawing/2014/main" id="{E64A5851-BC42-63DB-AFB0-9CC089F6EB47}"/>
              </a:ext>
            </a:extLst>
          </p:cNvPr>
          <p:cNvGrpSpPr/>
          <p:nvPr/>
        </p:nvGrpSpPr>
        <p:grpSpPr>
          <a:xfrm>
            <a:off x="3655354" y="3561801"/>
            <a:ext cx="365438" cy="360001"/>
            <a:chOff x="-60991775" y="3376900"/>
            <a:chExt cx="315850" cy="311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8" name="Google Shape;7884;p105">
              <a:extLst>
                <a:ext uri="{FF2B5EF4-FFF2-40B4-BE49-F238E27FC236}">
                  <a16:creationId xmlns:a16="http://schemas.microsoft.com/office/drawing/2014/main" id="{8A706B85-CF32-2E9E-0C5C-BB56EF6584A3}"/>
                </a:ext>
              </a:extLst>
            </p:cNvPr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85;p105">
              <a:extLst>
                <a:ext uri="{FF2B5EF4-FFF2-40B4-BE49-F238E27FC236}">
                  <a16:creationId xmlns:a16="http://schemas.microsoft.com/office/drawing/2014/main" id="{53A32DAA-2BAC-4209-F691-DAA3C442D33C}"/>
                </a:ext>
              </a:extLst>
            </p:cNvPr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86;p105">
              <a:extLst>
                <a:ext uri="{FF2B5EF4-FFF2-40B4-BE49-F238E27FC236}">
                  <a16:creationId xmlns:a16="http://schemas.microsoft.com/office/drawing/2014/main" id="{B02A0D38-84E0-1828-1F66-8FA9556D7BC3}"/>
                </a:ext>
              </a:extLst>
            </p:cNvPr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7887;p105">
            <a:extLst>
              <a:ext uri="{FF2B5EF4-FFF2-40B4-BE49-F238E27FC236}">
                <a16:creationId xmlns:a16="http://schemas.microsoft.com/office/drawing/2014/main" id="{523FF6CB-3DB2-0C49-87DA-B879059BFDDD}"/>
              </a:ext>
            </a:extLst>
          </p:cNvPr>
          <p:cNvGrpSpPr/>
          <p:nvPr/>
        </p:nvGrpSpPr>
        <p:grpSpPr>
          <a:xfrm>
            <a:off x="3654891" y="4012665"/>
            <a:ext cx="366364" cy="359075"/>
            <a:chOff x="-60988625" y="3740800"/>
            <a:chExt cx="316650" cy="310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7888;p105">
              <a:extLst>
                <a:ext uri="{FF2B5EF4-FFF2-40B4-BE49-F238E27FC236}">
                  <a16:creationId xmlns:a16="http://schemas.microsoft.com/office/drawing/2014/main" id="{C875B980-53AB-D450-28B5-C9E113CF8556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889;p105">
              <a:extLst>
                <a:ext uri="{FF2B5EF4-FFF2-40B4-BE49-F238E27FC236}">
                  <a16:creationId xmlns:a16="http://schemas.microsoft.com/office/drawing/2014/main" id="{EC5BBF7E-2A57-9615-17BC-A7505137580C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890;p105">
              <a:extLst>
                <a:ext uri="{FF2B5EF4-FFF2-40B4-BE49-F238E27FC236}">
                  <a16:creationId xmlns:a16="http://schemas.microsoft.com/office/drawing/2014/main" id="{E27E2CD8-50DF-9326-C932-B02EBF8F44E2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7891;p105">
            <a:extLst>
              <a:ext uri="{FF2B5EF4-FFF2-40B4-BE49-F238E27FC236}">
                <a16:creationId xmlns:a16="http://schemas.microsoft.com/office/drawing/2014/main" id="{CED8D13E-4C19-A70C-EC0E-2704C922DFF7}"/>
              </a:ext>
            </a:extLst>
          </p:cNvPr>
          <p:cNvGrpSpPr/>
          <p:nvPr/>
        </p:nvGrpSpPr>
        <p:grpSpPr>
          <a:xfrm>
            <a:off x="3654891" y="4468116"/>
            <a:ext cx="366364" cy="365207"/>
            <a:chOff x="-60987850" y="4100950"/>
            <a:chExt cx="316650" cy="315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6" name="Google Shape;7892;p105">
              <a:extLst>
                <a:ext uri="{FF2B5EF4-FFF2-40B4-BE49-F238E27FC236}">
                  <a16:creationId xmlns:a16="http://schemas.microsoft.com/office/drawing/2014/main" id="{9787C7CE-5FA6-BEDA-037B-7A36BED446E9}"/>
                </a:ext>
              </a:extLst>
            </p:cNvPr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893;p105">
              <a:extLst>
                <a:ext uri="{FF2B5EF4-FFF2-40B4-BE49-F238E27FC236}">
                  <a16:creationId xmlns:a16="http://schemas.microsoft.com/office/drawing/2014/main" id="{8B726D42-776B-E8F0-1263-9EC5E22235B8}"/>
                </a:ext>
              </a:extLst>
            </p:cNvPr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894;p105">
              <a:extLst>
                <a:ext uri="{FF2B5EF4-FFF2-40B4-BE49-F238E27FC236}">
                  <a16:creationId xmlns:a16="http://schemas.microsoft.com/office/drawing/2014/main" id="{CF00EBD8-0453-CAF4-89C7-9A272C07166E}"/>
                </a:ext>
              </a:extLst>
            </p:cNvPr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895;p105">
              <a:extLst>
                <a:ext uri="{FF2B5EF4-FFF2-40B4-BE49-F238E27FC236}">
                  <a16:creationId xmlns:a16="http://schemas.microsoft.com/office/drawing/2014/main" id="{14ED53D9-B196-0466-87E7-5AC456764297}"/>
                </a:ext>
              </a:extLst>
            </p:cNvPr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896;p105">
              <a:extLst>
                <a:ext uri="{FF2B5EF4-FFF2-40B4-BE49-F238E27FC236}">
                  <a16:creationId xmlns:a16="http://schemas.microsoft.com/office/drawing/2014/main" id="{47AF942D-AB33-DFDD-527B-A0AA9FEE1427}"/>
                </a:ext>
              </a:extLst>
            </p:cNvPr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7897;p105">
            <a:extLst>
              <a:ext uri="{FF2B5EF4-FFF2-40B4-BE49-F238E27FC236}">
                <a16:creationId xmlns:a16="http://schemas.microsoft.com/office/drawing/2014/main" id="{B1EA0A62-4976-A8D0-487F-2622EF4653D8}"/>
              </a:ext>
            </a:extLst>
          </p:cNvPr>
          <p:cNvGrpSpPr/>
          <p:nvPr/>
        </p:nvGrpSpPr>
        <p:grpSpPr>
          <a:xfrm>
            <a:off x="5424675" y="4013576"/>
            <a:ext cx="369083" cy="357253"/>
            <a:chOff x="-59447250" y="3706150"/>
            <a:chExt cx="319000" cy="3087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2" name="Google Shape;7898;p105">
              <a:extLst>
                <a:ext uri="{FF2B5EF4-FFF2-40B4-BE49-F238E27FC236}">
                  <a16:creationId xmlns:a16="http://schemas.microsoft.com/office/drawing/2014/main" id="{D9E5E035-0246-B799-F0B0-DA33AE7C384A}"/>
                </a:ext>
              </a:extLst>
            </p:cNvPr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899;p105">
              <a:extLst>
                <a:ext uri="{FF2B5EF4-FFF2-40B4-BE49-F238E27FC236}">
                  <a16:creationId xmlns:a16="http://schemas.microsoft.com/office/drawing/2014/main" id="{61AA3242-2CB9-9FB3-C191-12F5B36A734D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900;p105">
              <a:extLst>
                <a:ext uri="{FF2B5EF4-FFF2-40B4-BE49-F238E27FC236}">
                  <a16:creationId xmlns:a16="http://schemas.microsoft.com/office/drawing/2014/main" id="{2E116A38-E130-2DDF-83A1-CD2BDD660BE1}"/>
                </a:ext>
              </a:extLst>
            </p:cNvPr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901;p105">
              <a:extLst>
                <a:ext uri="{FF2B5EF4-FFF2-40B4-BE49-F238E27FC236}">
                  <a16:creationId xmlns:a16="http://schemas.microsoft.com/office/drawing/2014/main" id="{1A960694-EF6C-43F1-DFD2-0743226CC74A}"/>
                </a:ext>
              </a:extLst>
            </p:cNvPr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7902;p105">
            <a:extLst>
              <a:ext uri="{FF2B5EF4-FFF2-40B4-BE49-F238E27FC236}">
                <a16:creationId xmlns:a16="http://schemas.microsoft.com/office/drawing/2014/main" id="{F558DEE2-ED09-6348-741A-F9F27ABCF993}"/>
              </a:ext>
            </a:extLst>
          </p:cNvPr>
          <p:cNvGrpSpPr/>
          <p:nvPr/>
        </p:nvGrpSpPr>
        <p:grpSpPr>
          <a:xfrm>
            <a:off x="3213403" y="2194887"/>
            <a:ext cx="368186" cy="364224"/>
            <a:chOff x="-64406125" y="3362225"/>
            <a:chExt cx="318225" cy="314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7" name="Google Shape;7903;p105">
              <a:extLst>
                <a:ext uri="{FF2B5EF4-FFF2-40B4-BE49-F238E27FC236}">
                  <a16:creationId xmlns:a16="http://schemas.microsoft.com/office/drawing/2014/main" id="{B8EF4043-CF6E-437A-B594-6F637E4D0C4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904;p105">
              <a:extLst>
                <a:ext uri="{FF2B5EF4-FFF2-40B4-BE49-F238E27FC236}">
                  <a16:creationId xmlns:a16="http://schemas.microsoft.com/office/drawing/2014/main" id="{71CFB6E0-DBB9-1836-066A-4983209CA33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7905;p105">
            <a:extLst>
              <a:ext uri="{FF2B5EF4-FFF2-40B4-BE49-F238E27FC236}">
                <a16:creationId xmlns:a16="http://schemas.microsoft.com/office/drawing/2014/main" id="{FD89FAA7-D63A-FB15-4E53-BA769BC9BFB8}"/>
              </a:ext>
            </a:extLst>
          </p:cNvPr>
          <p:cNvSpPr/>
          <p:nvPr/>
        </p:nvSpPr>
        <p:spPr>
          <a:xfrm>
            <a:off x="3276610" y="2636351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7906;p105">
            <a:extLst>
              <a:ext uri="{FF2B5EF4-FFF2-40B4-BE49-F238E27FC236}">
                <a16:creationId xmlns:a16="http://schemas.microsoft.com/office/drawing/2014/main" id="{0E21FE81-9288-A9FC-8EDC-086F53B98615}"/>
              </a:ext>
            </a:extLst>
          </p:cNvPr>
          <p:cNvGrpSpPr/>
          <p:nvPr/>
        </p:nvGrpSpPr>
        <p:grpSpPr>
          <a:xfrm>
            <a:off x="3213866" y="3065732"/>
            <a:ext cx="367261" cy="366364"/>
            <a:chOff x="-64410850" y="4094450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1" name="Google Shape;7907;p105">
              <a:extLst>
                <a:ext uri="{FF2B5EF4-FFF2-40B4-BE49-F238E27FC236}">
                  <a16:creationId xmlns:a16="http://schemas.microsoft.com/office/drawing/2014/main" id="{A5CC7F23-C2C7-5971-F512-B352DEC00D6F}"/>
                </a:ext>
              </a:extLst>
            </p:cNvPr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908;p105">
              <a:extLst>
                <a:ext uri="{FF2B5EF4-FFF2-40B4-BE49-F238E27FC236}">
                  <a16:creationId xmlns:a16="http://schemas.microsoft.com/office/drawing/2014/main" id="{D9ED0F2F-B831-C177-B6ED-E4B2158FB994}"/>
                </a:ext>
              </a:extLst>
            </p:cNvPr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909;p105">
              <a:extLst>
                <a:ext uri="{FF2B5EF4-FFF2-40B4-BE49-F238E27FC236}">
                  <a16:creationId xmlns:a16="http://schemas.microsoft.com/office/drawing/2014/main" id="{0407E276-D8AA-4784-5DDD-A4418B62C8E3}"/>
                </a:ext>
              </a:extLst>
            </p:cNvPr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7910;p105">
            <a:extLst>
              <a:ext uri="{FF2B5EF4-FFF2-40B4-BE49-F238E27FC236}">
                <a16:creationId xmlns:a16="http://schemas.microsoft.com/office/drawing/2014/main" id="{6F2D2B9E-D0DA-BDC5-E7DF-2A0E0CCB2802}"/>
              </a:ext>
            </a:extLst>
          </p:cNvPr>
          <p:cNvSpPr/>
          <p:nvPr/>
        </p:nvSpPr>
        <p:spPr>
          <a:xfrm>
            <a:off x="5458086" y="2193251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7911;p105">
            <a:extLst>
              <a:ext uri="{FF2B5EF4-FFF2-40B4-BE49-F238E27FC236}">
                <a16:creationId xmlns:a16="http://schemas.microsoft.com/office/drawing/2014/main" id="{25BF53D2-AE74-8AF6-B7D9-8E1B9CFE7E01}"/>
              </a:ext>
            </a:extLst>
          </p:cNvPr>
          <p:cNvGrpSpPr/>
          <p:nvPr/>
        </p:nvGrpSpPr>
        <p:grpSpPr>
          <a:xfrm>
            <a:off x="5435414" y="2635805"/>
            <a:ext cx="365467" cy="368389"/>
            <a:chOff x="-62516625" y="3743175"/>
            <a:chExt cx="315875" cy="318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6" name="Google Shape;7912;p105">
              <a:extLst>
                <a:ext uri="{FF2B5EF4-FFF2-40B4-BE49-F238E27FC236}">
                  <a16:creationId xmlns:a16="http://schemas.microsoft.com/office/drawing/2014/main" id="{A2A08A95-8E6E-475A-0CA3-1DF968CE431D}"/>
                </a:ext>
              </a:extLst>
            </p:cNvPr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913;p105">
              <a:extLst>
                <a:ext uri="{FF2B5EF4-FFF2-40B4-BE49-F238E27FC236}">
                  <a16:creationId xmlns:a16="http://schemas.microsoft.com/office/drawing/2014/main" id="{9720433D-B1E3-2FF6-0ACA-B91ED5279F0E}"/>
                </a:ext>
              </a:extLst>
            </p:cNvPr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7914;p105">
            <a:extLst>
              <a:ext uri="{FF2B5EF4-FFF2-40B4-BE49-F238E27FC236}">
                <a16:creationId xmlns:a16="http://schemas.microsoft.com/office/drawing/2014/main" id="{267D8881-25E9-BCFF-D24C-58F186D6DC52}"/>
              </a:ext>
            </a:extLst>
          </p:cNvPr>
          <p:cNvGrpSpPr/>
          <p:nvPr/>
        </p:nvGrpSpPr>
        <p:grpSpPr>
          <a:xfrm>
            <a:off x="5442254" y="3085777"/>
            <a:ext cx="351786" cy="326274"/>
            <a:chOff x="-62511900" y="4129100"/>
            <a:chExt cx="304050" cy="282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9" name="Google Shape;7915;p105">
              <a:extLst>
                <a:ext uri="{FF2B5EF4-FFF2-40B4-BE49-F238E27FC236}">
                  <a16:creationId xmlns:a16="http://schemas.microsoft.com/office/drawing/2014/main" id="{567D0924-0597-ACD7-FCA4-D45B2462E2CB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916;p105">
              <a:extLst>
                <a:ext uri="{FF2B5EF4-FFF2-40B4-BE49-F238E27FC236}">
                  <a16:creationId xmlns:a16="http://schemas.microsoft.com/office/drawing/2014/main" id="{240C40E2-577D-24D5-7830-9DBCD1CD6B87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917;p105">
              <a:extLst>
                <a:ext uri="{FF2B5EF4-FFF2-40B4-BE49-F238E27FC236}">
                  <a16:creationId xmlns:a16="http://schemas.microsoft.com/office/drawing/2014/main" id="{59C205B2-8862-8A4F-6016-BDD09547FADE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918;p105">
              <a:extLst>
                <a:ext uri="{FF2B5EF4-FFF2-40B4-BE49-F238E27FC236}">
                  <a16:creationId xmlns:a16="http://schemas.microsoft.com/office/drawing/2014/main" id="{F72184A9-E9B7-DDA6-776D-B507C51468FF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919;p105">
              <a:extLst>
                <a:ext uri="{FF2B5EF4-FFF2-40B4-BE49-F238E27FC236}">
                  <a16:creationId xmlns:a16="http://schemas.microsoft.com/office/drawing/2014/main" id="{B8CD0E6F-F449-11AA-1BBF-A42EAFB022B5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7920;p105">
            <a:extLst>
              <a:ext uri="{FF2B5EF4-FFF2-40B4-BE49-F238E27FC236}">
                <a16:creationId xmlns:a16="http://schemas.microsoft.com/office/drawing/2014/main" id="{BBD65C72-C4CA-92CC-94D0-21B99A371B53}"/>
              </a:ext>
            </a:extLst>
          </p:cNvPr>
          <p:cNvGrpSpPr/>
          <p:nvPr/>
        </p:nvGrpSpPr>
        <p:grpSpPr>
          <a:xfrm>
            <a:off x="4130157" y="3557259"/>
            <a:ext cx="310770" cy="367261"/>
            <a:chOff x="-60597975" y="3367475"/>
            <a:chExt cx="2686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5" name="Google Shape;7921;p105">
              <a:extLst>
                <a:ext uri="{FF2B5EF4-FFF2-40B4-BE49-F238E27FC236}">
                  <a16:creationId xmlns:a16="http://schemas.microsoft.com/office/drawing/2014/main" id="{5D5CB158-DEB5-1C8C-9956-F308C0A541EB}"/>
                </a:ext>
              </a:extLst>
            </p:cNvPr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922;p105">
              <a:extLst>
                <a:ext uri="{FF2B5EF4-FFF2-40B4-BE49-F238E27FC236}">
                  <a16:creationId xmlns:a16="http://schemas.microsoft.com/office/drawing/2014/main" id="{4974A3F8-CDAD-4620-E8A9-0148B235E2F3}"/>
                </a:ext>
              </a:extLst>
            </p:cNvPr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923;p105">
              <a:extLst>
                <a:ext uri="{FF2B5EF4-FFF2-40B4-BE49-F238E27FC236}">
                  <a16:creationId xmlns:a16="http://schemas.microsoft.com/office/drawing/2014/main" id="{B4AC81F4-4AA8-E230-2C3E-63F92204D71D}"/>
                </a:ext>
              </a:extLst>
            </p:cNvPr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924;p105">
              <a:extLst>
                <a:ext uri="{FF2B5EF4-FFF2-40B4-BE49-F238E27FC236}">
                  <a16:creationId xmlns:a16="http://schemas.microsoft.com/office/drawing/2014/main" id="{1A93EF70-8F32-6931-F7D8-1FE29CD0D7CA}"/>
                </a:ext>
              </a:extLst>
            </p:cNvPr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925;p105">
              <a:extLst>
                <a:ext uri="{FF2B5EF4-FFF2-40B4-BE49-F238E27FC236}">
                  <a16:creationId xmlns:a16="http://schemas.microsoft.com/office/drawing/2014/main" id="{5F3BDC41-C7D2-05EE-BBE8-578CC0D1C38F}"/>
                </a:ext>
              </a:extLst>
            </p:cNvPr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7926;p105">
            <a:extLst>
              <a:ext uri="{FF2B5EF4-FFF2-40B4-BE49-F238E27FC236}">
                <a16:creationId xmlns:a16="http://schemas.microsoft.com/office/drawing/2014/main" id="{00F2826A-EE72-EF75-8E4C-8A1FAF481D01}"/>
              </a:ext>
            </a:extLst>
          </p:cNvPr>
          <p:cNvSpPr/>
          <p:nvPr/>
        </p:nvSpPr>
        <p:spPr>
          <a:xfrm>
            <a:off x="4091103" y="4009682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7927;p105">
            <a:extLst>
              <a:ext uri="{FF2B5EF4-FFF2-40B4-BE49-F238E27FC236}">
                <a16:creationId xmlns:a16="http://schemas.microsoft.com/office/drawing/2014/main" id="{08F52259-E7FF-84BE-0E6D-79558BA33011}"/>
              </a:ext>
            </a:extLst>
          </p:cNvPr>
          <p:cNvGrpSpPr/>
          <p:nvPr/>
        </p:nvGrpSpPr>
        <p:grpSpPr>
          <a:xfrm>
            <a:off x="4092579" y="4519487"/>
            <a:ext cx="366364" cy="262465"/>
            <a:chOff x="-60621600" y="4145650"/>
            <a:chExt cx="316650" cy="2268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2" name="Google Shape;7928;p105">
              <a:extLst>
                <a:ext uri="{FF2B5EF4-FFF2-40B4-BE49-F238E27FC236}">
                  <a16:creationId xmlns:a16="http://schemas.microsoft.com/office/drawing/2014/main" id="{8A691194-DB63-F009-D14F-F6CBE4248845}"/>
                </a:ext>
              </a:extLst>
            </p:cNvPr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9;p105">
              <a:extLst>
                <a:ext uri="{FF2B5EF4-FFF2-40B4-BE49-F238E27FC236}">
                  <a16:creationId xmlns:a16="http://schemas.microsoft.com/office/drawing/2014/main" id="{3E2FD7F0-3181-304B-0A8C-FC7A4212BB9D}"/>
                </a:ext>
              </a:extLst>
            </p:cNvPr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0;p105">
              <a:extLst>
                <a:ext uri="{FF2B5EF4-FFF2-40B4-BE49-F238E27FC236}">
                  <a16:creationId xmlns:a16="http://schemas.microsoft.com/office/drawing/2014/main" id="{D3453268-070D-3C9D-9527-FFECC2062C31}"/>
                </a:ext>
              </a:extLst>
            </p:cNvPr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7931;p105">
            <a:extLst>
              <a:ext uri="{FF2B5EF4-FFF2-40B4-BE49-F238E27FC236}">
                <a16:creationId xmlns:a16="http://schemas.microsoft.com/office/drawing/2014/main" id="{4247F536-6833-9A29-2A7A-B3A37166E0DD}"/>
              </a:ext>
            </a:extLst>
          </p:cNvPr>
          <p:cNvGrpSpPr/>
          <p:nvPr/>
        </p:nvGrpSpPr>
        <p:grpSpPr>
          <a:xfrm>
            <a:off x="5429231" y="4467986"/>
            <a:ext cx="359972" cy="365467"/>
            <a:chOff x="-59400775" y="4084200"/>
            <a:chExt cx="311125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6" name="Google Shape;7932;p105">
              <a:extLst>
                <a:ext uri="{FF2B5EF4-FFF2-40B4-BE49-F238E27FC236}">
                  <a16:creationId xmlns:a16="http://schemas.microsoft.com/office/drawing/2014/main" id="{11F5936B-35AA-D0E2-A845-8C70DC7CC5F1}"/>
                </a:ext>
              </a:extLst>
            </p:cNvPr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33;p105">
              <a:extLst>
                <a:ext uri="{FF2B5EF4-FFF2-40B4-BE49-F238E27FC236}">
                  <a16:creationId xmlns:a16="http://schemas.microsoft.com/office/drawing/2014/main" id="{E6D189B9-3BE1-5D84-84BA-A06CCE2B4160}"/>
                </a:ext>
              </a:extLst>
            </p:cNvPr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34;p105">
              <a:extLst>
                <a:ext uri="{FF2B5EF4-FFF2-40B4-BE49-F238E27FC236}">
                  <a16:creationId xmlns:a16="http://schemas.microsoft.com/office/drawing/2014/main" id="{5E3C41CC-88DF-F1F3-7B59-8D3CD6892347}"/>
                </a:ext>
              </a:extLst>
            </p:cNvPr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35;p105">
              <a:extLst>
                <a:ext uri="{FF2B5EF4-FFF2-40B4-BE49-F238E27FC236}">
                  <a16:creationId xmlns:a16="http://schemas.microsoft.com/office/drawing/2014/main" id="{90EAA7D5-A780-F5D2-3E4E-C2EC7D022051}"/>
                </a:ext>
              </a:extLst>
            </p:cNvPr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36;p105">
              <a:extLst>
                <a:ext uri="{FF2B5EF4-FFF2-40B4-BE49-F238E27FC236}">
                  <a16:creationId xmlns:a16="http://schemas.microsoft.com/office/drawing/2014/main" id="{7F01E323-8115-490C-97EE-EBE3D8F4C8AE}"/>
                </a:ext>
              </a:extLst>
            </p:cNvPr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937;p105">
              <a:extLst>
                <a:ext uri="{FF2B5EF4-FFF2-40B4-BE49-F238E27FC236}">
                  <a16:creationId xmlns:a16="http://schemas.microsoft.com/office/drawing/2014/main" id="{D1EDA78A-DDC4-EEBA-6BB7-268F5E78856D}"/>
                </a:ext>
              </a:extLst>
            </p:cNvPr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7938;p105">
            <a:extLst>
              <a:ext uri="{FF2B5EF4-FFF2-40B4-BE49-F238E27FC236}">
                <a16:creationId xmlns:a16="http://schemas.microsoft.com/office/drawing/2014/main" id="{E1235864-9762-209D-B3AC-66E4D27F5A89}"/>
              </a:ext>
            </a:extLst>
          </p:cNvPr>
          <p:cNvGrpSpPr/>
          <p:nvPr/>
        </p:nvGrpSpPr>
        <p:grpSpPr>
          <a:xfrm>
            <a:off x="3653325" y="2193817"/>
            <a:ext cx="365438" cy="366364"/>
            <a:chOff x="-64044600" y="3360375"/>
            <a:chExt cx="315850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3" name="Google Shape;7939;p105">
              <a:extLst>
                <a:ext uri="{FF2B5EF4-FFF2-40B4-BE49-F238E27FC236}">
                  <a16:creationId xmlns:a16="http://schemas.microsoft.com/office/drawing/2014/main" id="{221AA91B-589C-293C-8ED4-1F9E5664DE07}"/>
                </a:ext>
              </a:extLst>
            </p:cNvPr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940;p105">
              <a:extLst>
                <a:ext uri="{FF2B5EF4-FFF2-40B4-BE49-F238E27FC236}">
                  <a16:creationId xmlns:a16="http://schemas.microsoft.com/office/drawing/2014/main" id="{DC39CE7C-3D4C-83BC-0A56-953BC0006333}"/>
                </a:ext>
              </a:extLst>
            </p:cNvPr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941;p105">
              <a:extLst>
                <a:ext uri="{FF2B5EF4-FFF2-40B4-BE49-F238E27FC236}">
                  <a16:creationId xmlns:a16="http://schemas.microsoft.com/office/drawing/2014/main" id="{23F241C7-7F0F-BC80-2B4E-50BB95479C44}"/>
                </a:ext>
              </a:extLst>
            </p:cNvPr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7942;p105">
            <a:extLst>
              <a:ext uri="{FF2B5EF4-FFF2-40B4-BE49-F238E27FC236}">
                <a16:creationId xmlns:a16="http://schemas.microsoft.com/office/drawing/2014/main" id="{55ABF284-9BA9-BF1C-5EED-05A968EB2C8E}"/>
              </a:ext>
            </a:extLst>
          </p:cNvPr>
          <p:cNvGrpSpPr/>
          <p:nvPr/>
        </p:nvGrpSpPr>
        <p:grpSpPr>
          <a:xfrm>
            <a:off x="3679748" y="2636369"/>
            <a:ext cx="312592" cy="367261"/>
            <a:chOff x="-64022550" y="3727425"/>
            <a:chExt cx="27017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7" name="Google Shape;7943;p105">
              <a:extLst>
                <a:ext uri="{FF2B5EF4-FFF2-40B4-BE49-F238E27FC236}">
                  <a16:creationId xmlns:a16="http://schemas.microsoft.com/office/drawing/2014/main" id="{52B4BD2B-B1B0-3B98-7FB4-692641356951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944;p105">
              <a:extLst>
                <a:ext uri="{FF2B5EF4-FFF2-40B4-BE49-F238E27FC236}">
                  <a16:creationId xmlns:a16="http://schemas.microsoft.com/office/drawing/2014/main" id="{0B735D20-A3AD-56B7-1F3E-E0B136B33BF7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945;p105">
              <a:extLst>
                <a:ext uri="{FF2B5EF4-FFF2-40B4-BE49-F238E27FC236}">
                  <a16:creationId xmlns:a16="http://schemas.microsoft.com/office/drawing/2014/main" id="{37F0B009-8709-93B6-A984-3393AFDCA040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7946;p105">
            <a:extLst>
              <a:ext uri="{FF2B5EF4-FFF2-40B4-BE49-F238E27FC236}">
                <a16:creationId xmlns:a16="http://schemas.microsoft.com/office/drawing/2014/main" id="{56CCABEB-D96D-5265-AD19-8B581DCD11DA}"/>
              </a:ext>
            </a:extLst>
          </p:cNvPr>
          <p:cNvGrpSpPr/>
          <p:nvPr/>
        </p:nvGrpSpPr>
        <p:grpSpPr>
          <a:xfrm>
            <a:off x="3703886" y="3065269"/>
            <a:ext cx="264317" cy="367290"/>
            <a:chOff x="-64001300" y="4093650"/>
            <a:chExt cx="2284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1" name="Google Shape;7947;p105">
              <a:extLst>
                <a:ext uri="{FF2B5EF4-FFF2-40B4-BE49-F238E27FC236}">
                  <a16:creationId xmlns:a16="http://schemas.microsoft.com/office/drawing/2014/main" id="{552BDF99-5BFF-1E24-16EC-2A1850D7AD63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948;p105">
              <a:extLst>
                <a:ext uri="{FF2B5EF4-FFF2-40B4-BE49-F238E27FC236}">
                  <a16:creationId xmlns:a16="http://schemas.microsoft.com/office/drawing/2014/main" id="{1D036790-30D8-4DF3-783D-AA9890ACC02A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949;p105">
              <a:extLst>
                <a:ext uri="{FF2B5EF4-FFF2-40B4-BE49-F238E27FC236}">
                  <a16:creationId xmlns:a16="http://schemas.microsoft.com/office/drawing/2014/main" id="{A81E2F89-63F0-92E4-D8F9-24C20CE7F451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950;p105">
              <a:extLst>
                <a:ext uri="{FF2B5EF4-FFF2-40B4-BE49-F238E27FC236}">
                  <a16:creationId xmlns:a16="http://schemas.microsoft.com/office/drawing/2014/main" id="{E9AAB9D7-5CA9-9F25-5A0A-3A406200FEE7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7951;p105">
            <a:extLst>
              <a:ext uri="{FF2B5EF4-FFF2-40B4-BE49-F238E27FC236}">
                <a16:creationId xmlns:a16="http://schemas.microsoft.com/office/drawing/2014/main" id="{72645D27-7600-668C-BFCD-5E30C6526E67}"/>
              </a:ext>
            </a:extLst>
          </p:cNvPr>
          <p:cNvGrpSpPr/>
          <p:nvPr/>
        </p:nvGrpSpPr>
        <p:grpSpPr>
          <a:xfrm>
            <a:off x="2322890" y="3558561"/>
            <a:ext cx="359972" cy="366480"/>
            <a:chOff x="-62148800" y="3377700"/>
            <a:chExt cx="311125" cy="316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Google Shape;7952;p105">
              <a:extLst>
                <a:ext uri="{FF2B5EF4-FFF2-40B4-BE49-F238E27FC236}">
                  <a16:creationId xmlns:a16="http://schemas.microsoft.com/office/drawing/2014/main" id="{69843563-FF49-B791-246D-36A322C24DEC}"/>
                </a:ext>
              </a:extLst>
            </p:cNvPr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953;p105">
              <a:extLst>
                <a:ext uri="{FF2B5EF4-FFF2-40B4-BE49-F238E27FC236}">
                  <a16:creationId xmlns:a16="http://schemas.microsoft.com/office/drawing/2014/main" id="{BEA19BC9-80A7-9609-1E1A-CC852F72719D}"/>
                </a:ext>
              </a:extLst>
            </p:cNvPr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7954;p105">
            <a:extLst>
              <a:ext uri="{FF2B5EF4-FFF2-40B4-BE49-F238E27FC236}">
                <a16:creationId xmlns:a16="http://schemas.microsoft.com/office/drawing/2014/main" id="{826938EA-617F-BB1F-962A-5CA023DB7597}"/>
              </a:ext>
            </a:extLst>
          </p:cNvPr>
          <p:cNvGrpSpPr/>
          <p:nvPr/>
        </p:nvGrpSpPr>
        <p:grpSpPr>
          <a:xfrm>
            <a:off x="2318797" y="4008558"/>
            <a:ext cx="368157" cy="367290"/>
            <a:chOff x="-62154300" y="3743950"/>
            <a:chExt cx="31820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9" name="Google Shape;7955;p105">
              <a:extLst>
                <a:ext uri="{FF2B5EF4-FFF2-40B4-BE49-F238E27FC236}">
                  <a16:creationId xmlns:a16="http://schemas.microsoft.com/office/drawing/2014/main" id="{7697AAE0-2DFF-EE8A-2EE5-E3704E58DD28}"/>
                </a:ext>
              </a:extLst>
            </p:cNvPr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956;p105">
              <a:extLst>
                <a:ext uri="{FF2B5EF4-FFF2-40B4-BE49-F238E27FC236}">
                  <a16:creationId xmlns:a16="http://schemas.microsoft.com/office/drawing/2014/main" id="{E36D70F0-B578-2615-DEC8-A4ECFC245CD7}"/>
                </a:ext>
              </a:extLst>
            </p:cNvPr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7957;p105">
            <a:extLst>
              <a:ext uri="{FF2B5EF4-FFF2-40B4-BE49-F238E27FC236}">
                <a16:creationId xmlns:a16="http://schemas.microsoft.com/office/drawing/2014/main" id="{129164AE-A8EE-6F87-4EEC-47C3C6D83D34}"/>
              </a:ext>
            </a:extLst>
          </p:cNvPr>
          <p:cNvGrpSpPr/>
          <p:nvPr/>
        </p:nvGrpSpPr>
        <p:grpSpPr>
          <a:xfrm>
            <a:off x="2318783" y="4467538"/>
            <a:ext cx="368186" cy="366364"/>
            <a:chOff x="-62151950" y="41117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2" name="Google Shape;7958;p105">
              <a:extLst>
                <a:ext uri="{FF2B5EF4-FFF2-40B4-BE49-F238E27FC236}">
                  <a16:creationId xmlns:a16="http://schemas.microsoft.com/office/drawing/2014/main" id="{535335DE-EFB1-67A9-947C-F1476FABE02A}"/>
                </a:ext>
              </a:extLst>
            </p:cNvPr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959;p105">
              <a:extLst>
                <a:ext uri="{FF2B5EF4-FFF2-40B4-BE49-F238E27FC236}">
                  <a16:creationId xmlns:a16="http://schemas.microsoft.com/office/drawing/2014/main" id="{046C1105-025E-622C-581B-A4C7B7360152}"/>
                </a:ext>
              </a:extLst>
            </p:cNvPr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960;p105">
              <a:extLst>
                <a:ext uri="{FF2B5EF4-FFF2-40B4-BE49-F238E27FC236}">
                  <a16:creationId xmlns:a16="http://schemas.microsoft.com/office/drawing/2014/main" id="{95366C05-ABDD-BEFE-98CC-2470D72D4795}"/>
                </a:ext>
              </a:extLst>
            </p:cNvPr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961;p105">
              <a:extLst>
                <a:ext uri="{FF2B5EF4-FFF2-40B4-BE49-F238E27FC236}">
                  <a16:creationId xmlns:a16="http://schemas.microsoft.com/office/drawing/2014/main" id="{32124584-F7B6-82E4-65C3-AE1915558843}"/>
                </a:ext>
              </a:extLst>
            </p:cNvPr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7962;p105">
            <a:extLst>
              <a:ext uri="{FF2B5EF4-FFF2-40B4-BE49-F238E27FC236}">
                <a16:creationId xmlns:a16="http://schemas.microsoft.com/office/drawing/2014/main" id="{9DAF518A-1EA1-20F7-FE4C-1910A8090A95}"/>
              </a:ext>
            </a:extLst>
          </p:cNvPr>
          <p:cNvGrpSpPr/>
          <p:nvPr/>
        </p:nvGrpSpPr>
        <p:grpSpPr>
          <a:xfrm>
            <a:off x="4537407" y="3558084"/>
            <a:ext cx="368157" cy="367434"/>
            <a:chOff x="-60254550" y="3367325"/>
            <a:chExt cx="318200" cy="317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7" name="Google Shape;7963;p105">
              <a:extLst>
                <a:ext uri="{FF2B5EF4-FFF2-40B4-BE49-F238E27FC236}">
                  <a16:creationId xmlns:a16="http://schemas.microsoft.com/office/drawing/2014/main" id="{D9D42DC9-9081-0C14-1218-58D40B408654}"/>
                </a:ext>
              </a:extLst>
            </p:cNvPr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964;p105">
              <a:extLst>
                <a:ext uri="{FF2B5EF4-FFF2-40B4-BE49-F238E27FC236}">
                  <a16:creationId xmlns:a16="http://schemas.microsoft.com/office/drawing/2014/main" id="{DC8A225F-DEC1-872F-ED9F-2F75E6E539D2}"/>
                </a:ext>
              </a:extLst>
            </p:cNvPr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965;p105">
              <a:extLst>
                <a:ext uri="{FF2B5EF4-FFF2-40B4-BE49-F238E27FC236}">
                  <a16:creationId xmlns:a16="http://schemas.microsoft.com/office/drawing/2014/main" id="{DE6114F0-AE2E-3EF9-1B5C-49DF3FFC5C7E}"/>
                </a:ext>
              </a:extLst>
            </p:cNvPr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966;p105">
              <a:extLst>
                <a:ext uri="{FF2B5EF4-FFF2-40B4-BE49-F238E27FC236}">
                  <a16:creationId xmlns:a16="http://schemas.microsoft.com/office/drawing/2014/main" id="{46171BE1-6E4C-B287-6264-EC66C873649F}"/>
                </a:ext>
              </a:extLst>
            </p:cNvPr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7967;p105">
            <a:extLst>
              <a:ext uri="{FF2B5EF4-FFF2-40B4-BE49-F238E27FC236}">
                <a16:creationId xmlns:a16="http://schemas.microsoft.com/office/drawing/2014/main" id="{8A0B0A26-6EC5-E20E-2F44-C62FD13343AC}"/>
              </a:ext>
            </a:extLst>
          </p:cNvPr>
          <p:cNvGrpSpPr/>
          <p:nvPr/>
        </p:nvGrpSpPr>
        <p:grpSpPr>
          <a:xfrm>
            <a:off x="4538304" y="4009078"/>
            <a:ext cx="366364" cy="366248"/>
            <a:chOff x="-60255350" y="3733825"/>
            <a:chExt cx="316650" cy="3165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2" name="Google Shape;7968;p105">
              <a:extLst>
                <a:ext uri="{FF2B5EF4-FFF2-40B4-BE49-F238E27FC236}">
                  <a16:creationId xmlns:a16="http://schemas.microsoft.com/office/drawing/2014/main" id="{E4AD0C42-ACA9-8496-393C-E7FCA3F4AE90}"/>
                </a:ext>
              </a:extLst>
            </p:cNvPr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969;p105">
              <a:extLst>
                <a:ext uri="{FF2B5EF4-FFF2-40B4-BE49-F238E27FC236}">
                  <a16:creationId xmlns:a16="http://schemas.microsoft.com/office/drawing/2014/main" id="{8E3280AB-232D-A98D-0B65-23E9463EC57E}"/>
                </a:ext>
              </a:extLst>
            </p:cNvPr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970;p105">
              <a:extLst>
                <a:ext uri="{FF2B5EF4-FFF2-40B4-BE49-F238E27FC236}">
                  <a16:creationId xmlns:a16="http://schemas.microsoft.com/office/drawing/2014/main" id="{98AD8E0C-3A29-58E1-B068-2C236352C1EF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971;p105">
              <a:extLst>
                <a:ext uri="{FF2B5EF4-FFF2-40B4-BE49-F238E27FC236}">
                  <a16:creationId xmlns:a16="http://schemas.microsoft.com/office/drawing/2014/main" id="{37987F1F-BB31-9BA8-B555-567436B38B38}"/>
                </a:ext>
              </a:extLst>
            </p:cNvPr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972;p105">
              <a:extLst>
                <a:ext uri="{FF2B5EF4-FFF2-40B4-BE49-F238E27FC236}">
                  <a16:creationId xmlns:a16="http://schemas.microsoft.com/office/drawing/2014/main" id="{4F66F2A3-E676-C350-0A10-55030865DA52}"/>
                </a:ext>
              </a:extLst>
            </p:cNvPr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973;p105">
              <a:extLst>
                <a:ext uri="{FF2B5EF4-FFF2-40B4-BE49-F238E27FC236}">
                  <a16:creationId xmlns:a16="http://schemas.microsoft.com/office/drawing/2014/main" id="{77607114-D4E0-3122-C66C-4907E52F9CC8}"/>
                </a:ext>
              </a:extLst>
            </p:cNvPr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74;p105">
              <a:extLst>
                <a:ext uri="{FF2B5EF4-FFF2-40B4-BE49-F238E27FC236}">
                  <a16:creationId xmlns:a16="http://schemas.microsoft.com/office/drawing/2014/main" id="{6745FE91-C7D6-7BA4-BF81-D4F653220EA9}"/>
                </a:ext>
              </a:extLst>
            </p:cNvPr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7975;p105">
            <a:extLst>
              <a:ext uri="{FF2B5EF4-FFF2-40B4-BE49-F238E27FC236}">
                <a16:creationId xmlns:a16="http://schemas.microsoft.com/office/drawing/2014/main" id="{C6795031-4174-9E15-88C4-83182170BA98}"/>
              </a:ext>
            </a:extLst>
          </p:cNvPr>
          <p:cNvGrpSpPr/>
          <p:nvPr/>
        </p:nvGrpSpPr>
        <p:grpSpPr>
          <a:xfrm>
            <a:off x="4566101" y="4467986"/>
            <a:ext cx="310770" cy="365467"/>
            <a:chOff x="-60232500" y="4101525"/>
            <a:chExt cx="26860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0" name="Google Shape;7976;p105">
              <a:extLst>
                <a:ext uri="{FF2B5EF4-FFF2-40B4-BE49-F238E27FC236}">
                  <a16:creationId xmlns:a16="http://schemas.microsoft.com/office/drawing/2014/main" id="{156BAF1F-0131-A8E1-D8B9-7FBFD00F89A7}"/>
                </a:ext>
              </a:extLst>
            </p:cNvPr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977;p105">
              <a:extLst>
                <a:ext uri="{FF2B5EF4-FFF2-40B4-BE49-F238E27FC236}">
                  <a16:creationId xmlns:a16="http://schemas.microsoft.com/office/drawing/2014/main" id="{3C6B093F-1C71-4D7D-A53B-2C2546E48339}"/>
                </a:ext>
              </a:extLst>
            </p:cNvPr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7978;p105">
            <a:extLst>
              <a:ext uri="{FF2B5EF4-FFF2-40B4-BE49-F238E27FC236}">
                <a16:creationId xmlns:a16="http://schemas.microsoft.com/office/drawing/2014/main" id="{D7C0170A-1B00-863B-CEE4-D0CFF43BAF15}"/>
              </a:ext>
            </a:extLst>
          </p:cNvPr>
          <p:cNvSpPr/>
          <p:nvPr/>
        </p:nvSpPr>
        <p:spPr>
          <a:xfrm>
            <a:off x="3653875" y="4936920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7979;p105">
            <a:extLst>
              <a:ext uri="{FF2B5EF4-FFF2-40B4-BE49-F238E27FC236}">
                <a16:creationId xmlns:a16="http://schemas.microsoft.com/office/drawing/2014/main" id="{DAB33840-0065-6948-1488-C654E88E9936}"/>
              </a:ext>
            </a:extLst>
          </p:cNvPr>
          <p:cNvGrpSpPr/>
          <p:nvPr/>
        </p:nvGrpSpPr>
        <p:grpSpPr>
          <a:xfrm>
            <a:off x="4099101" y="2193817"/>
            <a:ext cx="368186" cy="366364"/>
            <a:chOff x="-63679950" y="33603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4" name="Google Shape;7980;p105">
              <a:extLst>
                <a:ext uri="{FF2B5EF4-FFF2-40B4-BE49-F238E27FC236}">
                  <a16:creationId xmlns:a16="http://schemas.microsoft.com/office/drawing/2014/main" id="{4EF6FD07-4A5A-6056-E39E-F11D2F5464AD}"/>
                </a:ext>
              </a:extLst>
            </p:cNvPr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81;p105">
              <a:extLst>
                <a:ext uri="{FF2B5EF4-FFF2-40B4-BE49-F238E27FC236}">
                  <a16:creationId xmlns:a16="http://schemas.microsoft.com/office/drawing/2014/main" id="{A32DBBF6-35F9-70B8-74D7-E0E7141DEA1A}"/>
                </a:ext>
              </a:extLst>
            </p:cNvPr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82;p105">
              <a:extLst>
                <a:ext uri="{FF2B5EF4-FFF2-40B4-BE49-F238E27FC236}">
                  <a16:creationId xmlns:a16="http://schemas.microsoft.com/office/drawing/2014/main" id="{3FD1357F-AC3E-62C1-4A3B-07B11C576337}"/>
                </a:ext>
              </a:extLst>
            </p:cNvPr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83;p105">
              <a:extLst>
                <a:ext uri="{FF2B5EF4-FFF2-40B4-BE49-F238E27FC236}">
                  <a16:creationId xmlns:a16="http://schemas.microsoft.com/office/drawing/2014/main" id="{BA83911F-E11D-206D-CF46-B4D261036831}"/>
                </a:ext>
              </a:extLst>
            </p:cNvPr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7984;p105">
            <a:extLst>
              <a:ext uri="{FF2B5EF4-FFF2-40B4-BE49-F238E27FC236}">
                <a16:creationId xmlns:a16="http://schemas.microsoft.com/office/drawing/2014/main" id="{305041D1-20CE-E82D-1C39-99A13D4620DA}"/>
              </a:ext>
            </a:extLst>
          </p:cNvPr>
          <p:cNvSpPr/>
          <p:nvPr/>
        </p:nvSpPr>
        <p:spPr>
          <a:xfrm>
            <a:off x="4098068" y="2636120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7985;p105">
            <a:extLst>
              <a:ext uri="{FF2B5EF4-FFF2-40B4-BE49-F238E27FC236}">
                <a16:creationId xmlns:a16="http://schemas.microsoft.com/office/drawing/2014/main" id="{3009E266-956D-BFF2-F3B5-999067FC58CA}"/>
              </a:ext>
            </a:extLst>
          </p:cNvPr>
          <p:cNvGrpSpPr/>
          <p:nvPr/>
        </p:nvGrpSpPr>
        <p:grpSpPr>
          <a:xfrm>
            <a:off x="4097728" y="3065154"/>
            <a:ext cx="370934" cy="367521"/>
            <a:chOff x="-63679950" y="4093450"/>
            <a:chExt cx="320600" cy="317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0" name="Google Shape;7986;p105">
              <a:extLst>
                <a:ext uri="{FF2B5EF4-FFF2-40B4-BE49-F238E27FC236}">
                  <a16:creationId xmlns:a16="http://schemas.microsoft.com/office/drawing/2014/main" id="{C12B3F78-69D4-3AC8-8C59-796DA3BF03BE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87;p105">
              <a:extLst>
                <a:ext uri="{FF2B5EF4-FFF2-40B4-BE49-F238E27FC236}">
                  <a16:creationId xmlns:a16="http://schemas.microsoft.com/office/drawing/2014/main" id="{DBD666BD-5E05-8B74-FDF6-742FC5F0AE56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88;p105">
              <a:extLst>
                <a:ext uri="{FF2B5EF4-FFF2-40B4-BE49-F238E27FC236}">
                  <a16:creationId xmlns:a16="http://schemas.microsoft.com/office/drawing/2014/main" id="{41CC87C5-D717-8858-5D41-4FB568642A2B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7989;p105">
            <a:extLst>
              <a:ext uri="{FF2B5EF4-FFF2-40B4-BE49-F238E27FC236}">
                <a16:creationId xmlns:a16="http://schemas.microsoft.com/office/drawing/2014/main" id="{7124B640-A5BF-3551-B512-8773CCB0A3FF}"/>
              </a:ext>
            </a:extLst>
          </p:cNvPr>
          <p:cNvGrpSpPr/>
          <p:nvPr/>
        </p:nvGrpSpPr>
        <p:grpSpPr>
          <a:xfrm>
            <a:off x="2757845" y="3558156"/>
            <a:ext cx="366364" cy="367290"/>
            <a:chOff x="-61784125" y="337770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4" name="Google Shape;7990;p105">
              <a:extLst>
                <a:ext uri="{FF2B5EF4-FFF2-40B4-BE49-F238E27FC236}">
                  <a16:creationId xmlns:a16="http://schemas.microsoft.com/office/drawing/2014/main" id="{78C7A950-758E-5EA3-0730-8F3D8F396030}"/>
                </a:ext>
              </a:extLst>
            </p:cNvPr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91;p105">
              <a:extLst>
                <a:ext uri="{FF2B5EF4-FFF2-40B4-BE49-F238E27FC236}">
                  <a16:creationId xmlns:a16="http://schemas.microsoft.com/office/drawing/2014/main" id="{03804671-4CFD-4A61-3D28-5EB8199DE34F}"/>
                </a:ext>
              </a:extLst>
            </p:cNvPr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92;p105">
              <a:extLst>
                <a:ext uri="{FF2B5EF4-FFF2-40B4-BE49-F238E27FC236}">
                  <a16:creationId xmlns:a16="http://schemas.microsoft.com/office/drawing/2014/main" id="{D45BF61C-77A2-BF1C-0818-FDB63D63B7B4}"/>
                </a:ext>
              </a:extLst>
            </p:cNvPr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993;p105">
              <a:extLst>
                <a:ext uri="{FF2B5EF4-FFF2-40B4-BE49-F238E27FC236}">
                  <a16:creationId xmlns:a16="http://schemas.microsoft.com/office/drawing/2014/main" id="{12A666CA-23CE-FA81-4325-8428A113FC4C}"/>
                </a:ext>
              </a:extLst>
            </p:cNvPr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994;p105">
              <a:extLst>
                <a:ext uri="{FF2B5EF4-FFF2-40B4-BE49-F238E27FC236}">
                  <a16:creationId xmlns:a16="http://schemas.microsoft.com/office/drawing/2014/main" id="{4FA3386F-485E-74A1-9CEF-8D8EBA1DE6F7}"/>
                </a:ext>
              </a:extLst>
            </p:cNvPr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995;p105">
              <a:extLst>
                <a:ext uri="{FF2B5EF4-FFF2-40B4-BE49-F238E27FC236}">
                  <a16:creationId xmlns:a16="http://schemas.microsoft.com/office/drawing/2014/main" id="{51A7AEB1-1F1D-B17C-A6C6-65E086C47721}"/>
                </a:ext>
              </a:extLst>
            </p:cNvPr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996;p105">
              <a:extLst>
                <a:ext uri="{FF2B5EF4-FFF2-40B4-BE49-F238E27FC236}">
                  <a16:creationId xmlns:a16="http://schemas.microsoft.com/office/drawing/2014/main" id="{8ECA07E4-D975-8CD2-6EA1-6C8AE5C37DC2}"/>
                </a:ext>
              </a:extLst>
            </p:cNvPr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7997;p105">
            <a:extLst>
              <a:ext uri="{FF2B5EF4-FFF2-40B4-BE49-F238E27FC236}">
                <a16:creationId xmlns:a16="http://schemas.microsoft.com/office/drawing/2014/main" id="{26F6BBE1-E6A7-80FD-E156-8A4690A14B0C}"/>
              </a:ext>
            </a:extLst>
          </p:cNvPr>
          <p:cNvGrpSpPr/>
          <p:nvPr/>
        </p:nvGrpSpPr>
        <p:grpSpPr>
          <a:xfrm>
            <a:off x="2757845" y="4008558"/>
            <a:ext cx="366364" cy="367290"/>
            <a:chOff x="-61783350" y="374395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2" name="Google Shape;7998;p105">
              <a:extLst>
                <a:ext uri="{FF2B5EF4-FFF2-40B4-BE49-F238E27FC236}">
                  <a16:creationId xmlns:a16="http://schemas.microsoft.com/office/drawing/2014/main" id="{BAFB6ED6-85AE-EAEB-92F4-EFD13CF0D5C1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999;p105">
              <a:extLst>
                <a:ext uri="{FF2B5EF4-FFF2-40B4-BE49-F238E27FC236}">
                  <a16:creationId xmlns:a16="http://schemas.microsoft.com/office/drawing/2014/main" id="{43531B57-5F60-BAAC-4D5C-A8D3897CFE8B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8000;p105">
            <a:extLst>
              <a:ext uri="{FF2B5EF4-FFF2-40B4-BE49-F238E27FC236}">
                <a16:creationId xmlns:a16="http://schemas.microsoft.com/office/drawing/2014/main" id="{789C0FFF-C627-9081-5188-816FA1C48A1A}"/>
              </a:ext>
            </a:extLst>
          </p:cNvPr>
          <p:cNvSpPr/>
          <p:nvPr/>
        </p:nvSpPr>
        <p:spPr>
          <a:xfrm>
            <a:off x="2757726" y="4467358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8001;p105">
            <a:extLst>
              <a:ext uri="{FF2B5EF4-FFF2-40B4-BE49-F238E27FC236}">
                <a16:creationId xmlns:a16="http://schemas.microsoft.com/office/drawing/2014/main" id="{614C2CE7-F763-16EF-38DF-F6BE3F94AEC5}"/>
              </a:ext>
            </a:extLst>
          </p:cNvPr>
          <p:cNvSpPr/>
          <p:nvPr/>
        </p:nvSpPr>
        <p:spPr>
          <a:xfrm>
            <a:off x="4980528" y="3568003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8002;p105">
            <a:extLst>
              <a:ext uri="{FF2B5EF4-FFF2-40B4-BE49-F238E27FC236}">
                <a16:creationId xmlns:a16="http://schemas.microsoft.com/office/drawing/2014/main" id="{02305DEF-BE57-48A4-16FE-4174B2099883}"/>
              </a:ext>
            </a:extLst>
          </p:cNvPr>
          <p:cNvSpPr/>
          <p:nvPr/>
        </p:nvSpPr>
        <p:spPr>
          <a:xfrm>
            <a:off x="4979617" y="4048644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8003;p105">
            <a:extLst>
              <a:ext uri="{FF2B5EF4-FFF2-40B4-BE49-F238E27FC236}">
                <a16:creationId xmlns:a16="http://schemas.microsoft.com/office/drawing/2014/main" id="{3DDE00A9-F479-2CB4-6643-E853BCCAEF0A}"/>
              </a:ext>
            </a:extLst>
          </p:cNvPr>
          <p:cNvGrpSpPr/>
          <p:nvPr/>
        </p:nvGrpSpPr>
        <p:grpSpPr>
          <a:xfrm>
            <a:off x="4979269" y="4468391"/>
            <a:ext cx="369112" cy="364657"/>
            <a:chOff x="-59869425" y="4102225"/>
            <a:chExt cx="319025" cy="315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8" name="Google Shape;8004;p105">
              <a:extLst>
                <a:ext uri="{FF2B5EF4-FFF2-40B4-BE49-F238E27FC236}">
                  <a16:creationId xmlns:a16="http://schemas.microsoft.com/office/drawing/2014/main" id="{6CB3F606-1B51-D3BF-B9BF-37D9E4C69876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005;p105">
              <a:extLst>
                <a:ext uri="{FF2B5EF4-FFF2-40B4-BE49-F238E27FC236}">
                  <a16:creationId xmlns:a16="http://schemas.microsoft.com/office/drawing/2014/main" id="{26A40DEB-F1EE-4F3F-8CB1-3BF6D5FEFE64}"/>
                </a:ext>
              </a:extLst>
            </p:cNvPr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006;p105">
              <a:extLst>
                <a:ext uri="{FF2B5EF4-FFF2-40B4-BE49-F238E27FC236}">
                  <a16:creationId xmlns:a16="http://schemas.microsoft.com/office/drawing/2014/main" id="{908E46C6-0DA1-A340-404A-B38DFB71EBA4}"/>
                </a:ext>
              </a:extLst>
            </p:cNvPr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007;p105">
              <a:extLst>
                <a:ext uri="{FF2B5EF4-FFF2-40B4-BE49-F238E27FC236}">
                  <a16:creationId xmlns:a16="http://schemas.microsoft.com/office/drawing/2014/main" id="{8F407651-19EC-4C3A-4AF7-8A07EF2525DD}"/>
                </a:ext>
              </a:extLst>
            </p:cNvPr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8008;p105">
            <a:extLst>
              <a:ext uri="{FF2B5EF4-FFF2-40B4-BE49-F238E27FC236}">
                <a16:creationId xmlns:a16="http://schemas.microsoft.com/office/drawing/2014/main" id="{7AD68ED9-DC61-80B4-9C32-02A59E6C92C7}"/>
              </a:ext>
            </a:extLst>
          </p:cNvPr>
          <p:cNvGrpSpPr/>
          <p:nvPr/>
        </p:nvGrpSpPr>
        <p:grpSpPr>
          <a:xfrm>
            <a:off x="4098072" y="4937213"/>
            <a:ext cx="366364" cy="365467"/>
            <a:chOff x="-59029025" y="3711650"/>
            <a:chExt cx="31665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33" name="Google Shape;8009;p105">
              <a:extLst>
                <a:ext uri="{FF2B5EF4-FFF2-40B4-BE49-F238E27FC236}">
                  <a16:creationId xmlns:a16="http://schemas.microsoft.com/office/drawing/2014/main" id="{86EC5BE5-76B4-EAF4-1A8C-E304647AC28F}"/>
                </a:ext>
              </a:extLst>
            </p:cNvPr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010;p105">
              <a:extLst>
                <a:ext uri="{FF2B5EF4-FFF2-40B4-BE49-F238E27FC236}">
                  <a16:creationId xmlns:a16="http://schemas.microsoft.com/office/drawing/2014/main" id="{685CF0B5-D638-2C34-61BB-8AE1D7E76449}"/>
                </a:ext>
              </a:extLst>
            </p:cNvPr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11;p105">
              <a:extLst>
                <a:ext uri="{FF2B5EF4-FFF2-40B4-BE49-F238E27FC236}">
                  <a16:creationId xmlns:a16="http://schemas.microsoft.com/office/drawing/2014/main" id="{D3D7F37E-CD4F-6CD6-97AC-73E21D0BFEEC}"/>
                </a:ext>
              </a:extLst>
            </p:cNvPr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2;p105">
              <a:extLst>
                <a:ext uri="{FF2B5EF4-FFF2-40B4-BE49-F238E27FC236}">
                  <a16:creationId xmlns:a16="http://schemas.microsoft.com/office/drawing/2014/main" id="{DF44177F-C54E-CDEB-4C4B-0A78AC76D373}"/>
                </a:ext>
              </a:extLst>
            </p:cNvPr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13;p105">
              <a:extLst>
                <a:ext uri="{FF2B5EF4-FFF2-40B4-BE49-F238E27FC236}">
                  <a16:creationId xmlns:a16="http://schemas.microsoft.com/office/drawing/2014/main" id="{34C6905F-97AA-934A-4A62-DC93A4DECB53}"/>
                </a:ext>
              </a:extLst>
            </p:cNvPr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14;p105">
              <a:extLst>
                <a:ext uri="{FF2B5EF4-FFF2-40B4-BE49-F238E27FC236}">
                  <a16:creationId xmlns:a16="http://schemas.microsoft.com/office/drawing/2014/main" id="{58E5E878-5539-115C-0C2A-6A3D1EAE9F1B}"/>
                </a:ext>
              </a:extLst>
            </p:cNvPr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15;p105">
              <a:extLst>
                <a:ext uri="{FF2B5EF4-FFF2-40B4-BE49-F238E27FC236}">
                  <a16:creationId xmlns:a16="http://schemas.microsoft.com/office/drawing/2014/main" id="{D6869149-25A3-58E9-A46F-A9AB5D435D0A}"/>
                </a:ext>
              </a:extLst>
            </p:cNvPr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8016;p105">
            <a:extLst>
              <a:ext uri="{FF2B5EF4-FFF2-40B4-BE49-F238E27FC236}">
                <a16:creationId xmlns:a16="http://schemas.microsoft.com/office/drawing/2014/main" id="{50B72431-9B32-1283-3632-22AAB7B54A47}"/>
              </a:ext>
            </a:extLst>
          </p:cNvPr>
          <p:cNvGrpSpPr/>
          <p:nvPr/>
        </p:nvGrpSpPr>
        <p:grpSpPr>
          <a:xfrm>
            <a:off x="6334150" y="2193268"/>
            <a:ext cx="351940" cy="348188"/>
            <a:chOff x="581525" y="3254850"/>
            <a:chExt cx="297750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1" name="Google Shape;8017;p105">
              <a:extLst>
                <a:ext uri="{FF2B5EF4-FFF2-40B4-BE49-F238E27FC236}">
                  <a16:creationId xmlns:a16="http://schemas.microsoft.com/office/drawing/2014/main" id="{026B469A-7BDC-21FC-BEF2-634D9D01B70F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18;p105">
              <a:extLst>
                <a:ext uri="{FF2B5EF4-FFF2-40B4-BE49-F238E27FC236}">
                  <a16:creationId xmlns:a16="http://schemas.microsoft.com/office/drawing/2014/main" id="{85C06239-CBC1-DC3F-13E7-1AEB17DE4E52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19;p105">
              <a:extLst>
                <a:ext uri="{FF2B5EF4-FFF2-40B4-BE49-F238E27FC236}">
                  <a16:creationId xmlns:a16="http://schemas.microsoft.com/office/drawing/2014/main" id="{1E285535-8A56-9DF1-D8B1-93D7A4C6FDD2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8020;p105">
            <a:extLst>
              <a:ext uri="{FF2B5EF4-FFF2-40B4-BE49-F238E27FC236}">
                <a16:creationId xmlns:a16="http://schemas.microsoft.com/office/drawing/2014/main" id="{0B099E98-A54B-E114-DF42-0D175A8844CF}"/>
              </a:ext>
            </a:extLst>
          </p:cNvPr>
          <p:cNvGrpSpPr/>
          <p:nvPr/>
        </p:nvGrpSpPr>
        <p:grpSpPr>
          <a:xfrm>
            <a:off x="6333219" y="2632204"/>
            <a:ext cx="353802" cy="351497"/>
            <a:chOff x="580725" y="3617925"/>
            <a:chExt cx="299325" cy="297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5" name="Google Shape;8021;p105">
              <a:extLst>
                <a:ext uri="{FF2B5EF4-FFF2-40B4-BE49-F238E27FC236}">
                  <a16:creationId xmlns:a16="http://schemas.microsoft.com/office/drawing/2014/main" id="{3CC8E528-26AE-497D-9D6B-986B0AF73EC0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22;p105">
              <a:extLst>
                <a:ext uri="{FF2B5EF4-FFF2-40B4-BE49-F238E27FC236}">
                  <a16:creationId xmlns:a16="http://schemas.microsoft.com/office/drawing/2014/main" id="{55053573-67CD-F133-8DB8-E0A17FC788F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23;p105">
              <a:extLst>
                <a:ext uri="{FF2B5EF4-FFF2-40B4-BE49-F238E27FC236}">
                  <a16:creationId xmlns:a16="http://schemas.microsoft.com/office/drawing/2014/main" id="{34E736C5-2A75-7C8F-BFA3-5CCACBF2F0F1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24;p105">
              <a:extLst>
                <a:ext uri="{FF2B5EF4-FFF2-40B4-BE49-F238E27FC236}">
                  <a16:creationId xmlns:a16="http://schemas.microsoft.com/office/drawing/2014/main" id="{AA4B7430-A3E7-2FC0-4D1C-B481945CE758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25;p105">
              <a:extLst>
                <a:ext uri="{FF2B5EF4-FFF2-40B4-BE49-F238E27FC236}">
                  <a16:creationId xmlns:a16="http://schemas.microsoft.com/office/drawing/2014/main" id="{925FD468-ABE1-0245-31B5-65B8978B9C2E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8026;p105">
            <a:extLst>
              <a:ext uri="{FF2B5EF4-FFF2-40B4-BE49-F238E27FC236}">
                <a16:creationId xmlns:a16="http://schemas.microsoft.com/office/drawing/2014/main" id="{561B9004-CD4C-1EE0-2A6E-5BAB35023368}"/>
              </a:ext>
            </a:extLst>
          </p:cNvPr>
          <p:cNvGrpSpPr/>
          <p:nvPr/>
        </p:nvGrpSpPr>
        <p:grpSpPr>
          <a:xfrm>
            <a:off x="6335081" y="3079394"/>
            <a:ext cx="350079" cy="350079"/>
            <a:chOff x="583100" y="398260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1" name="Google Shape;8027;p105">
              <a:extLst>
                <a:ext uri="{FF2B5EF4-FFF2-40B4-BE49-F238E27FC236}">
                  <a16:creationId xmlns:a16="http://schemas.microsoft.com/office/drawing/2014/main" id="{0C6911D4-6063-2487-355C-FDE023FD1EE0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028;p105">
              <a:extLst>
                <a:ext uri="{FF2B5EF4-FFF2-40B4-BE49-F238E27FC236}">
                  <a16:creationId xmlns:a16="http://schemas.microsoft.com/office/drawing/2014/main" id="{DBB0AA55-A973-FF65-5615-AB04C55C0B23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029;p105">
              <a:extLst>
                <a:ext uri="{FF2B5EF4-FFF2-40B4-BE49-F238E27FC236}">
                  <a16:creationId xmlns:a16="http://schemas.microsoft.com/office/drawing/2014/main" id="{08FDADF2-51C1-10FD-CE1B-6C39D2D8C531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030;p105">
              <a:extLst>
                <a:ext uri="{FF2B5EF4-FFF2-40B4-BE49-F238E27FC236}">
                  <a16:creationId xmlns:a16="http://schemas.microsoft.com/office/drawing/2014/main" id="{1774BCFD-0AB4-BA4B-5EC4-36E3CB020D83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031;p105">
              <a:extLst>
                <a:ext uri="{FF2B5EF4-FFF2-40B4-BE49-F238E27FC236}">
                  <a16:creationId xmlns:a16="http://schemas.microsoft.com/office/drawing/2014/main" id="{61E47F68-14DE-A0B2-A4B4-E376A15AE965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032;p105">
              <a:extLst>
                <a:ext uri="{FF2B5EF4-FFF2-40B4-BE49-F238E27FC236}">
                  <a16:creationId xmlns:a16="http://schemas.microsoft.com/office/drawing/2014/main" id="{C3428C29-4E04-0867-98DC-45590AA9242E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033;p105">
              <a:extLst>
                <a:ext uri="{FF2B5EF4-FFF2-40B4-BE49-F238E27FC236}">
                  <a16:creationId xmlns:a16="http://schemas.microsoft.com/office/drawing/2014/main" id="{46D3A31F-D2CF-78A6-C80F-F1DB4A69C392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8034;p105">
            <a:extLst>
              <a:ext uri="{FF2B5EF4-FFF2-40B4-BE49-F238E27FC236}">
                <a16:creationId xmlns:a16="http://schemas.microsoft.com/office/drawing/2014/main" id="{D41E2793-CF2B-68C0-04AC-E0D4B9B3F953}"/>
              </a:ext>
            </a:extLst>
          </p:cNvPr>
          <p:cNvGrpSpPr/>
          <p:nvPr/>
        </p:nvGrpSpPr>
        <p:grpSpPr>
          <a:xfrm>
            <a:off x="8567695" y="2193018"/>
            <a:ext cx="307231" cy="348690"/>
            <a:chOff x="2423775" y="3226875"/>
            <a:chExt cx="259925" cy="295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9" name="Google Shape;8035;p105">
              <a:extLst>
                <a:ext uri="{FF2B5EF4-FFF2-40B4-BE49-F238E27FC236}">
                  <a16:creationId xmlns:a16="http://schemas.microsoft.com/office/drawing/2014/main" id="{50F561B3-B6CC-0A45-DA65-9DA1B7F762C4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036;p105">
              <a:extLst>
                <a:ext uri="{FF2B5EF4-FFF2-40B4-BE49-F238E27FC236}">
                  <a16:creationId xmlns:a16="http://schemas.microsoft.com/office/drawing/2014/main" id="{B978345E-1708-E7BF-CEE7-0DA7281905F3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037;p105">
              <a:extLst>
                <a:ext uri="{FF2B5EF4-FFF2-40B4-BE49-F238E27FC236}">
                  <a16:creationId xmlns:a16="http://schemas.microsoft.com/office/drawing/2014/main" id="{A1855BD3-C450-3FE9-E92E-23EEAC9CB545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8038;p105">
            <a:extLst>
              <a:ext uri="{FF2B5EF4-FFF2-40B4-BE49-F238E27FC236}">
                <a16:creationId xmlns:a16="http://schemas.microsoft.com/office/drawing/2014/main" id="{0DF9B327-BBBD-3BA1-7107-1131040D25F3}"/>
              </a:ext>
            </a:extLst>
          </p:cNvPr>
          <p:cNvGrpSpPr/>
          <p:nvPr/>
        </p:nvGrpSpPr>
        <p:grpSpPr>
          <a:xfrm>
            <a:off x="8544882" y="2634303"/>
            <a:ext cx="352857" cy="347301"/>
            <a:chOff x="2404875" y="3592725"/>
            <a:chExt cx="29852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3" name="Google Shape;8039;p105">
              <a:extLst>
                <a:ext uri="{FF2B5EF4-FFF2-40B4-BE49-F238E27FC236}">
                  <a16:creationId xmlns:a16="http://schemas.microsoft.com/office/drawing/2014/main" id="{61BA9F93-821A-D016-E5E9-4CC1DA9F2112}"/>
                </a:ext>
              </a:extLst>
            </p:cNvPr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40;p105">
              <a:extLst>
                <a:ext uri="{FF2B5EF4-FFF2-40B4-BE49-F238E27FC236}">
                  <a16:creationId xmlns:a16="http://schemas.microsoft.com/office/drawing/2014/main" id="{D942E559-736D-FA66-BA48-FE719068E61D}"/>
                </a:ext>
              </a:extLst>
            </p:cNvPr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41;p105">
              <a:extLst>
                <a:ext uri="{FF2B5EF4-FFF2-40B4-BE49-F238E27FC236}">
                  <a16:creationId xmlns:a16="http://schemas.microsoft.com/office/drawing/2014/main" id="{E12CE641-681B-83D7-B37E-58E7183AEAC8}"/>
                </a:ext>
              </a:extLst>
            </p:cNvPr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8042;p105">
            <a:extLst>
              <a:ext uri="{FF2B5EF4-FFF2-40B4-BE49-F238E27FC236}">
                <a16:creationId xmlns:a16="http://schemas.microsoft.com/office/drawing/2014/main" id="{E24DC9BB-6C29-73E4-3B44-660FF4897DBF}"/>
              </a:ext>
            </a:extLst>
          </p:cNvPr>
          <p:cNvGrpSpPr/>
          <p:nvPr/>
        </p:nvGrpSpPr>
        <p:grpSpPr>
          <a:xfrm>
            <a:off x="8545813" y="3079868"/>
            <a:ext cx="350995" cy="349133"/>
            <a:chOff x="2404875" y="39558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7" name="Google Shape;8043;p105">
              <a:extLst>
                <a:ext uri="{FF2B5EF4-FFF2-40B4-BE49-F238E27FC236}">
                  <a16:creationId xmlns:a16="http://schemas.microsoft.com/office/drawing/2014/main" id="{BACC9856-1153-EBDB-A421-8E5D5BDF0038}"/>
                </a:ext>
              </a:extLst>
            </p:cNvPr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44;p105">
              <a:extLst>
                <a:ext uri="{FF2B5EF4-FFF2-40B4-BE49-F238E27FC236}">
                  <a16:creationId xmlns:a16="http://schemas.microsoft.com/office/drawing/2014/main" id="{8B9E69AF-5423-167B-C5DC-DAD37632E9CA}"/>
                </a:ext>
              </a:extLst>
            </p:cNvPr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045;p105">
              <a:extLst>
                <a:ext uri="{FF2B5EF4-FFF2-40B4-BE49-F238E27FC236}">
                  <a16:creationId xmlns:a16="http://schemas.microsoft.com/office/drawing/2014/main" id="{B5CAA774-4D99-40F7-D27D-8D28FA05F76A}"/>
                </a:ext>
              </a:extLst>
            </p:cNvPr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046;p105">
              <a:extLst>
                <a:ext uri="{FF2B5EF4-FFF2-40B4-BE49-F238E27FC236}">
                  <a16:creationId xmlns:a16="http://schemas.microsoft.com/office/drawing/2014/main" id="{044EAEF0-2384-90F8-FABF-3F8ED2609218}"/>
                </a:ext>
              </a:extLst>
            </p:cNvPr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8047;p105">
            <a:extLst>
              <a:ext uri="{FF2B5EF4-FFF2-40B4-BE49-F238E27FC236}">
                <a16:creationId xmlns:a16="http://schemas.microsoft.com/office/drawing/2014/main" id="{6485B8CF-2573-A4AC-CBAE-4625ADB92B58}"/>
              </a:ext>
            </a:extLst>
          </p:cNvPr>
          <p:cNvGrpSpPr/>
          <p:nvPr/>
        </p:nvGrpSpPr>
        <p:grpSpPr>
          <a:xfrm>
            <a:off x="7239793" y="3544062"/>
            <a:ext cx="349163" cy="350079"/>
            <a:chOff x="4263650" y="3235150"/>
            <a:chExt cx="2954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2" name="Google Shape;8048;p105">
              <a:extLst>
                <a:ext uri="{FF2B5EF4-FFF2-40B4-BE49-F238E27FC236}">
                  <a16:creationId xmlns:a16="http://schemas.microsoft.com/office/drawing/2014/main" id="{69531DC8-6994-2507-3E6C-9CC15EC7A14D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049;p105">
              <a:extLst>
                <a:ext uri="{FF2B5EF4-FFF2-40B4-BE49-F238E27FC236}">
                  <a16:creationId xmlns:a16="http://schemas.microsoft.com/office/drawing/2014/main" id="{282773AB-CC16-9D0E-0AAB-A7091E08C604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050;p105">
              <a:extLst>
                <a:ext uri="{FF2B5EF4-FFF2-40B4-BE49-F238E27FC236}">
                  <a16:creationId xmlns:a16="http://schemas.microsoft.com/office/drawing/2014/main" id="{E3570CFD-4C4A-F8AF-2CF4-DCC4D827C30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051;p105">
              <a:extLst>
                <a:ext uri="{FF2B5EF4-FFF2-40B4-BE49-F238E27FC236}">
                  <a16:creationId xmlns:a16="http://schemas.microsoft.com/office/drawing/2014/main" id="{F73E8478-C6B4-9BF5-154E-7B3B286AB54A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052;p105">
              <a:extLst>
                <a:ext uri="{FF2B5EF4-FFF2-40B4-BE49-F238E27FC236}">
                  <a16:creationId xmlns:a16="http://schemas.microsoft.com/office/drawing/2014/main" id="{1785F374-1572-520D-3DFB-597E44BA31A1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8053;p105">
            <a:extLst>
              <a:ext uri="{FF2B5EF4-FFF2-40B4-BE49-F238E27FC236}">
                <a16:creationId xmlns:a16="http://schemas.microsoft.com/office/drawing/2014/main" id="{86E9B792-C338-2CB6-79EE-58B1C3088535}"/>
              </a:ext>
            </a:extLst>
          </p:cNvPr>
          <p:cNvGrpSpPr/>
          <p:nvPr/>
        </p:nvGrpSpPr>
        <p:grpSpPr>
          <a:xfrm>
            <a:off x="7237473" y="4003223"/>
            <a:ext cx="353802" cy="327739"/>
            <a:chOff x="4266025" y="3609275"/>
            <a:chExt cx="299325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8" name="Google Shape;8054;p105">
              <a:extLst>
                <a:ext uri="{FF2B5EF4-FFF2-40B4-BE49-F238E27FC236}">
                  <a16:creationId xmlns:a16="http://schemas.microsoft.com/office/drawing/2014/main" id="{A7BF2002-EF1A-6464-B4F8-DAEABC076950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055;p105">
              <a:extLst>
                <a:ext uri="{FF2B5EF4-FFF2-40B4-BE49-F238E27FC236}">
                  <a16:creationId xmlns:a16="http://schemas.microsoft.com/office/drawing/2014/main" id="{82D06DA1-B4D2-3970-15E6-4595AA97095B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8056;p105">
            <a:extLst>
              <a:ext uri="{FF2B5EF4-FFF2-40B4-BE49-F238E27FC236}">
                <a16:creationId xmlns:a16="http://schemas.microsoft.com/office/drawing/2014/main" id="{3FADAB46-66BC-755A-2CC2-8FD7A329723B}"/>
              </a:ext>
            </a:extLst>
          </p:cNvPr>
          <p:cNvGrpSpPr/>
          <p:nvPr/>
        </p:nvGrpSpPr>
        <p:grpSpPr>
          <a:xfrm>
            <a:off x="7237931" y="4468610"/>
            <a:ext cx="352886" cy="349133"/>
            <a:chOff x="4263650" y="3963700"/>
            <a:chExt cx="2985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1" name="Google Shape;8057;p105">
              <a:extLst>
                <a:ext uri="{FF2B5EF4-FFF2-40B4-BE49-F238E27FC236}">
                  <a16:creationId xmlns:a16="http://schemas.microsoft.com/office/drawing/2014/main" id="{828509F2-A24E-0EB4-56BD-9732A43F3CA2}"/>
                </a:ext>
              </a:extLst>
            </p:cNvPr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058;p105">
              <a:extLst>
                <a:ext uri="{FF2B5EF4-FFF2-40B4-BE49-F238E27FC236}">
                  <a16:creationId xmlns:a16="http://schemas.microsoft.com/office/drawing/2014/main" id="{70EE2813-D900-79B1-8701-8BBBD8F4346F}"/>
                </a:ext>
              </a:extLst>
            </p:cNvPr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059;p105">
              <a:extLst>
                <a:ext uri="{FF2B5EF4-FFF2-40B4-BE49-F238E27FC236}">
                  <a16:creationId xmlns:a16="http://schemas.microsoft.com/office/drawing/2014/main" id="{053FCD29-C4F2-FBE2-632C-4D9297DCABC3}"/>
                </a:ext>
              </a:extLst>
            </p:cNvPr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060;p105">
              <a:extLst>
                <a:ext uri="{FF2B5EF4-FFF2-40B4-BE49-F238E27FC236}">
                  <a16:creationId xmlns:a16="http://schemas.microsoft.com/office/drawing/2014/main" id="{EEE87BCF-046E-7E33-DF86-61AD422C3945}"/>
                </a:ext>
              </a:extLst>
            </p:cNvPr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061;p105">
              <a:extLst>
                <a:ext uri="{FF2B5EF4-FFF2-40B4-BE49-F238E27FC236}">
                  <a16:creationId xmlns:a16="http://schemas.microsoft.com/office/drawing/2014/main" id="{AA0889CA-5664-ADC6-A0FD-9B4C39B7013E}"/>
                </a:ext>
              </a:extLst>
            </p:cNvPr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062;p105">
              <a:extLst>
                <a:ext uri="{FF2B5EF4-FFF2-40B4-BE49-F238E27FC236}">
                  <a16:creationId xmlns:a16="http://schemas.microsoft.com/office/drawing/2014/main" id="{3BB95E4E-A032-A4A0-28ED-FDA26344F83B}"/>
                </a:ext>
              </a:extLst>
            </p:cNvPr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063;p105">
              <a:extLst>
                <a:ext uri="{FF2B5EF4-FFF2-40B4-BE49-F238E27FC236}">
                  <a16:creationId xmlns:a16="http://schemas.microsoft.com/office/drawing/2014/main" id="{B6624E5E-D202-B212-794C-B8045A3D1925}"/>
                </a:ext>
              </a:extLst>
            </p:cNvPr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8064;p105">
            <a:extLst>
              <a:ext uri="{FF2B5EF4-FFF2-40B4-BE49-F238E27FC236}">
                <a16:creationId xmlns:a16="http://schemas.microsoft.com/office/drawing/2014/main" id="{1FF21B94-70DE-7F46-7AB4-3C170A2149B2}"/>
              </a:ext>
            </a:extLst>
          </p:cNvPr>
          <p:cNvGrpSpPr/>
          <p:nvPr/>
        </p:nvGrpSpPr>
        <p:grpSpPr>
          <a:xfrm>
            <a:off x="9516268" y="3544062"/>
            <a:ext cx="226264" cy="350079"/>
            <a:chOff x="6164975" y="3211525"/>
            <a:chExt cx="19142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9" name="Google Shape;8065;p105">
              <a:extLst>
                <a:ext uri="{FF2B5EF4-FFF2-40B4-BE49-F238E27FC236}">
                  <a16:creationId xmlns:a16="http://schemas.microsoft.com/office/drawing/2014/main" id="{ED468355-8A42-66C4-CBD8-8D968C3E2DCC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66;p105">
              <a:extLst>
                <a:ext uri="{FF2B5EF4-FFF2-40B4-BE49-F238E27FC236}">
                  <a16:creationId xmlns:a16="http://schemas.microsoft.com/office/drawing/2014/main" id="{AC3FAB5D-3A94-4B73-E619-2D4440238CDC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067;p105">
              <a:extLst>
                <a:ext uri="{FF2B5EF4-FFF2-40B4-BE49-F238E27FC236}">
                  <a16:creationId xmlns:a16="http://schemas.microsoft.com/office/drawing/2014/main" id="{00184006-D61B-A922-64DF-31DBBD3A5A29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068;p105">
              <a:extLst>
                <a:ext uri="{FF2B5EF4-FFF2-40B4-BE49-F238E27FC236}">
                  <a16:creationId xmlns:a16="http://schemas.microsoft.com/office/drawing/2014/main" id="{B4479925-A784-E928-C43C-92E64DA7B5BE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069;p105">
              <a:extLst>
                <a:ext uri="{FF2B5EF4-FFF2-40B4-BE49-F238E27FC236}">
                  <a16:creationId xmlns:a16="http://schemas.microsoft.com/office/drawing/2014/main" id="{274C7D6F-4E42-B8DD-E1FC-8A3BD0B2D78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070;p105">
              <a:extLst>
                <a:ext uri="{FF2B5EF4-FFF2-40B4-BE49-F238E27FC236}">
                  <a16:creationId xmlns:a16="http://schemas.microsoft.com/office/drawing/2014/main" id="{D464B817-1A6B-11BE-7BB1-E0B902F631C8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071;p105">
              <a:extLst>
                <a:ext uri="{FF2B5EF4-FFF2-40B4-BE49-F238E27FC236}">
                  <a16:creationId xmlns:a16="http://schemas.microsoft.com/office/drawing/2014/main" id="{317D06D4-B534-EB63-C6CB-7BBD6E8252F8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8072;p105">
            <a:extLst>
              <a:ext uri="{FF2B5EF4-FFF2-40B4-BE49-F238E27FC236}">
                <a16:creationId xmlns:a16="http://schemas.microsoft.com/office/drawing/2014/main" id="{5675F38F-F22C-EAF9-42B9-E05A075FF25D}"/>
              </a:ext>
            </a:extLst>
          </p:cNvPr>
          <p:cNvGrpSpPr/>
          <p:nvPr/>
        </p:nvGrpSpPr>
        <p:grpSpPr>
          <a:xfrm>
            <a:off x="6778305" y="2192338"/>
            <a:ext cx="352886" cy="350049"/>
            <a:chOff x="946175" y="3253275"/>
            <a:chExt cx="2985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7" name="Google Shape;8073;p105">
              <a:extLst>
                <a:ext uri="{FF2B5EF4-FFF2-40B4-BE49-F238E27FC236}">
                  <a16:creationId xmlns:a16="http://schemas.microsoft.com/office/drawing/2014/main" id="{2A852FD7-3FB8-1A5E-AD69-F9CFB7084976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74;p105">
              <a:extLst>
                <a:ext uri="{FF2B5EF4-FFF2-40B4-BE49-F238E27FC236}">
                  <a16:creationId xmlns:a16="http://schemas.microsoft.com/office/drawing/2014/main" id="{BA24A86E-7500-6A99-0C84-306C9D1F82D0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075;p105">
              <a:extLst>
                <a:ext uri="{FF2B5EF4-FFF2-40B4-BE49-F238E27FC236}">
                  <a16:creationId xmlns:a16="http://schemas.microsoft.com/office/drawing/2014/main" id="{CA616A67-E649-76B2-34C0-22AD95D61A16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076;p105">
              <a:extLst>
                <a:ext uri="{FF2B5EF4-FFF2-40B4-BE49-F238E27FC236}">
                  <a16:creationId xmlns:a16="http://schemas.microsoft.com/office/drawing/2014/main" id="{0553111D-FFAD-1F00-A39F-646544524BB4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077;p105">
              <a:extLst>
                <a:ext uri="{FF2B5EF4-FFF2-40B4-BE49-F238E27FC236}">
                  <a16:creationId xmlns:a16="http://schemas.microsoft.com/office/drawing/2014/main" id="{4DF3ABF3-4B9A-BA35-2E31-D52788F6C263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8078;p105">
            <a:extLst>
              <a:ext uri="{FF2B5EF4-FFF2-40B4-BE49-F238E27FC236}">
                <a16:creationId xmlns:a16="http://schemas.microsoft.com/office/drawing/2014/main" id="{5BD39A95-D00D-5AA8-01CE-189786885859}"/>
              </a:ext>
            </a:extLst>
          </p:cNvPr>
          <p:cNvGrpSpPr/>
          <p:nvPr/>
        </p:nvGrpSpPr>
        <p:grpSpPr>
          <a:xfrm>
            <a:off x="6779236" y="2634302"/>
            <a:ext cx="351024" cy="347301"/>
            <a:chOff x="946175" y="3619500"/>
            <a:chExt cx="29697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03" name="Google Shape;8079;p105">
              <a:extLst>
                <a:ext uri="{FF2B5EF4-FFF2-40B4-BE49-F238E27FC236}">
                  <a16:creationId xmlns:a16="http://schemas.microsoft.com/office/drawing/2014/main" id="{4F36EC92-55E8-30E7-2907-D1F67DE8159F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080;p105">
              <a:extLst>
                <a:ext uri="{FF2B5EF4-FFF2-40B4-BE49-F238E27FC236}">
                  <a16:creationId xmlns:a16="http://schemas.microsoft.com/office/drawing/2014/main" id="{4337DAFB-1417-A8F2-2391-8131139AFD95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081;p105">
              <a:extLst>
                <a:ext uri="{FF2B5EF4-FFF2-40B4-BE49-F238E27FC236}">
                  <a16:creationId xmlns:a16="http://schemas.microsoft.com/office/drawing/2014/main" id="{83CAF3F6-96E2-2992-957B-16DEA8421B6A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082;p105">
              <a:extLst>
                <a:ext uri="{FF2B5EF4-FFF2-40B4-BE49-F238E27FC236}">
                  <a16:creationId xmlns:a16="http://schemas.microsoft.com/office/drawing/2014/main" id="{C379D179-94DC-5A6D-46E7-0910625F726E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083;p105">
              <a:extLst>
                <a:ext uri="{FF2B5EF4-FFF2-40B4-BE49-F238E27FC236}">
                  <a16:creationId xmlns:a16="http://schemas.microsoft.com/office/drawing/2014/main" id="{A7DB40D2-2A9F-820B-0217-411F25602BF3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84;p105">
              <a:extLst>
                <a:ext uri="{FF2B5EF4-FFF2-40B4-BE49-F238E27FC236}">
                  <a16:creationId xmlns:a16="http://schemas.microsoft.com/office/drawing/2014/main" id="{60DD7CB2-F46E-0BBC-6EF3-BA077F9CE867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8085;p105">
            <a:extLst>
              <a:ext uri="{FF2B5EF4-FFF2-40B4-BE49-F238E27FC236}">
                <a16:creationId xmlns:a16="http://schemas.microsoft.com/office/drawing/2014/main" id="{3E93E386-814C-30C0-7363-548107497A49}"/>
              </a:ext>
            </a:extLst>
          </p:cNvPr>
          <p:cNvGrpSpPr/>
          <p:nvPr/>
        </p:nvGrpSpPr>
        <p:grpSpPr>
          <a:xfrm>
            <a:off x="6778778" y="3078936"/>
            <a:ext cx="351940" cy="350995"/>
            <a:chOff x="944600" y="3981825"/>
            <a:chExt cx="297750" cy="296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0" name="Google Shape;8086;p105">
              <a:extLst>
                <a:ext uri="{FF2B5EF4-FFF2-40B4-BE49-F238E27FC236}">
                  <a16:creationId xmlns:a16="http://schemas.microsoft.com/office/drawing/2014/main" id="{3AF0CBFB-479D-1630-3AF5-128BCB5CB2B6}"/>
                </a:ext>
              </a:extLst>
            </p:cNvPr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087;p105">
              <a:extLst>
                <a:ext uri="{FF2B5EF4-FFF2-40B4-BE49-F238E27FC236}">
                  <a16:creationId xmlns:a16="http://schemas.microsoft.com/office/drawing/2014/main" id="{CF0BBD1B-A2A5-E851-9F97-09B5B25D51F6}"/>
                </a:ext>
              </a:extLst>
            </p:cNvPr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088;p105">
              <a:extLst>
                <a:ext uri="{FF2B5EF4-FFF2-40B4-BE49-F238E27FC236}">
                  <a16:creationId xmlns:a16="http://schemas.microsoft.com/office/drawing/2014/main" id="{C2F729BC-6404-65C3-6145-C4E306956A07}"/>
                </a:ext>
              </a:extLst>
            </p:cNvPr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089;p105">
              <a:extLst>
                <a:ext uri="{FF2B5EF4-FFF2-40B4-BE49-F238E27FC236}">
                  <a16:creationId xmlns:a16="http://schemas.microsoft.com/office/drawing/2014/main" id="{7C8C56C3-E732-5C32-AA09-575383F68898}"/>
                </a:ext>
              </a:extLst>
            </p:cNvPr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8090;p105">
            <a:extLst>
              <a:ext uri="{FF2B5EF4-FFF2-40B4-BE49-F238E27FC236}">
                <a16:creationId xmlns:a16="http://schemas.microsoft.com/office/drawing/2014/main" id="{D1464803-D082-AF60-AA21-71ACB860A0B3}"/>
              </a:ext>
            </a:extLst>
          </p:cNvPr>
          <p:cNvGrpSpPr/>
          <p:nvPr/>
        </p:nvGrpSpPr>
        <p:grpSpPr>
          <a:xfrm>
            <a:off x="8995714" y="2192796"/>
            <a:ext cx="350079" cy="349133"/>
            <a:chOff x="2768750" y="322727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5" name="Google Shape;8091;p105">
              <a:extLst>
                <a:ext uri="{FF2B5EF4-FFF2-40B4-BE49-F238E27FC236}">
                  <a16:creationId xmlns:a16="http://schemas.microsoft.com/office/drawing/2014/main" id="{16864F04-B826-6A6B-13EC-3A8E88C26C51}"/>
                </a:ext>
              </a:extLst>
            </p:cNvPr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092;p105">
              <a:extLst>
                <a:ext uri="{FF2B5EF4-FFF2-40B4-BE49-F238E27FC236}">
                  <a16:creationId xmlns:a16="http://schemas.microsoft.com/office/drawing/2014/main" id="{80864772-1FC3-C25D-884F-847B37A795BA}"/>
                </a:ext>
              </a:extLst>
            </p:cNvPr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093;p105">
              <a:extLst>
                <a:ext uri="{FF2B5EF4-FFF2-40B4-BE49-F238E27FC236}">
                  <a16:creationId xmlns:a16="http://schemas.microsoft.com/office/drawing/2014/main" id="{4F9B2B61-AE93-D0AF-ED09-83DC92B63415}"/>
                </a:ext>
              </a:extLst>
            </p:cNvPr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094;p105">
              <a:extLst>
                <a:ext uri="{FF2B5EF4-FFF2-40B4-BE49-F238E27FC236}">
                  <a16:creationId xmlns:a16="http://schemas.microsoft.com/office/drawing/2014/main" id="{DC234398-79F7-F9AE-E3D8-079562C793CA}"/>
                </a:ext>
              </a:extLst>
            </p:cNvPr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095;p105">
              <a:extLst>
                <a:ext uri="{FF2B5EF4-FFF2-40B4-BE49-F238E27FC236}">
                  <a16:creationId xmlns:a16="http://schemas.microsoft.com/office/drawing/2014/main" id="{6E4E9E20-EB31-F06F-4B63-D0679E8B4B60}"/>
                </a:ext>
              </a:extLst>
            </p:cNvPr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096;p105">
              <a:extLst>
                <a:ext uri="{FF2B5EF4-FFF2-40B4-BE49-F238E27FC236}">
                  <a16:creationId xmlns:a16="http://schemas.microsoft.com/office/drawing/2014/main" id="{8AC52CF6-05C0-D43D-D56D-783CFEB99081}"/>
                </a:ext>
              </a:extLst>
            </p:cNvPr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097;p105">
              <a:extLst>
                <a:ext uri="{FF2B5EF4-FFF2-40B4-BE49-F238E27FC236}">
                  <a16:creationId xmlns:a16="http://schemas.microsoft.com/office/drawing/2014/main" id="{B52A4754-A9FF-27BE-F47A-21B1BDAB9A83}"/>
                </a:ext>
              </a:extLst>
            </p:cNvPr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098;p105">
              <a:extLst>
                <a:ext uri="{FF2B5EF4-FFF2-40B4-BE49-F238E27FC236}">
                  <a16:creationId xmlns:a16="http://schemas.microsoft.com/office/drawing/2014/main" id="{1202A81E-D077-FF70-2313-9347502DEBEE}"/>
                </a:ext>
              </a:extLst>
            </p:cNvPr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8099;p105">
            <a:extLst>
              <a:ext uri="{FF2B5EF4-FFF2-40B4-BE49-F238E27FC236}">
                <a16:creationId xmlns:a16="http://schemas.microsoft.com/office/drawing/2014/main" id="{F1916516-5730-097E-DD26-1000A6A84D6E}"/>
              </a:ext>
            </a:extLst>
          </p:cNvPr>
          <p:cNvGrpSpPr/>
          <p:nvPr/>
        </p:nvGrpSpPr>
        <p:grpSpPr>
          <a:xfrm>
            <a:off x="9016665" y="2633668"/>
            <a:ext cx="308177" cy="348572"/>
            <a:chOff x="2786075" y="3591800"/>
            <a:chExt cx="260725" cy="294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4" name="Google Shape;8100;p105">
              <a:extLst>
                <a:ext uri="{FF2B5EF4-FFF2-40B4-BE49-F238E27FC236}">
                  <a16:creationId xmlns:a16="http://schemas.microsoft.com/office/drawing/2014/main" id="{530FA320-F4A2-A9EE-9781-A695537C66B4}"/>
                </a:ext>
              </a:extLst>
            </p:cNvPr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101;p105">
              <a:extLst>
                <a:ext uri="{FF2B5EF4-FFF2-40B4-BE49-F238E27FC236}">
                  <a16:creationId xmlns:a16="http://schemas.microsoft.com/office/drawing/2014/main" id="{723D6EE5-8302-E6C8-D5D6-A3BE465B50A1}"/>
                </a:ext>
              </a:extLst>
            </p:cNvPr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102;p105">
              <a:extLst>
                <a:ext uri="{FF2B5EF4-FFF2-40B4-BE49-F238E27FC236}">
                  <a16:creationId xmlns:a16="http://schemas.microsoft.com/office/drawing/2014/main" id="{13158761-6A25-9E9D-6D67-B16BC32CED04}"/>
                </a:ext>
              </a:extLst>
            </p:cNvPr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103;p105">
              <a:extLst>
                <a:ext uri="{FF2B5EF4-FFF2-40B4-BE49-F238E27FC236}">
                  <a16:creationId xmlns:a16="http://schemas.microsoft.com/office/drawing/2014/main" id="{6E73CD76-4937-F9ED-73B0-B845DC950139}"/>
                </a:ext>
              </a:extLst>
            </p:cNvPr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104;p105">
              <a:extLst>
                <a:ext uri="{FF2B5EF4-FFF2-40B4-BE49-F238E27FC236}">
                  <a16:creationId xmlns:a16="http://schemas.microsoft.com/office/drawing/2014/main" id="{02F2A7D4-F01F-D167-5779-DB83A63489CE}"/>
                </a:ext>
              </a:extLst>
            </p:cNvPr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8105;p105">
            <a:extLst>
              <a:ext uri="{FF2B5EF4-FFF2-40B4-BE49-F238E27FC236}">
                <a16:creationId xmlns:a16="http://schemas.microsoft.com/office/drawing/2014/main" id="{002B51BC-6519-0E9C-9CBD-CA3C6BF026CD}"/>
              </a:ext>
            </a:extLst>
          </p:cNvPr>
          <p:cNvGrpSpPr/>
          <p:nvPr/>
        </p:nvGrpSpPr>
        <p:grpSpPr>
          <a:xfrm>
            <a:off x="9057163" y="3079395"/>
            <a:ext cx="227180" cy="350079"/>
            <a:chOff x="2819150" y="3955025"/>
            <a:chExt cx="1922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0" name="Google Shape;8106;p105">
              <a:extLst>
                <a:ext uri="{FF2B5EF4-FFF2-40B4-BE49-F238E27FC236}">
                  <a16:creationId xmlns:a16="http://schemas.microsoft.com/office/drawing/2014/main" id="{82262805-AE5F-BF05-FB1E-80D4EF45A379}"/>
                </a:ext>
              </a:extLst>
            </p:cNvPr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07;p105">
              <a:extLst>
                <a:ext uri="{FF2B5EF4-FFF2-40B4-BE49-F238E27FC236}">
                  <a16:creationId xmlns:a16="http://schemas.microsoft.com/office/drawing/2014/main" id="{218F79C5-9D53-0BC3-74C4-72B984665F67}"/>
                </a:ext>
              </a:extLst>
            </p:cNvPr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08;p105">
              <a:extLst>
                <a:ext uri="{FF2B5EF4-FFF2-40B4-BE49-F238E27FC236}">
                  <a16:creationId xmlns:a16="http://schemas.microsoft.com/office/drawing/2014/main" id="{3C9CBA11-B332-0D49-3CF5-6CE8E55A2A8A}"/>
                </a:ext>
              </a:extLst>
            </p:cNvPr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09;p105">
              <a:extLst>
                <a:ext uri="{FF2B5EF4-FFF2-40B4-BE49-F238E27FC236}">
                  <a16:creationId xmlns:a16="http://schemas.microsoft.com/office/drawing/2014/main" id="{530D3452-2039-5BD1-47EF-21BE80D37D23}"/>
                </a:ext>
              </a:extLst>
            </p:cNvPr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8110;p105">
            <a:extLst>
              <a:ext uri="{FF2B5EF4-FFF2-40B4-BE49-F238E27FC236}">
                <a16:creationId xmlns:a16="http://schemas.microsoft.com/office/drawing/2014/main" id="{E82AF391-F01F-AEE5-F4CF-FF6DC5AA3471}"/>
              </a:ext>
            </a:extLst>
          </p:cNvPr>
          <p:cNvGrpSpPr/>
          <p:nvPr/>
        </p:nvGrpSpPr>
        <p:grpSpPr>
          <a:xfrm>
            <a:off x="7680936" y="3544993"/>
            <a:ext cx="349133" cy="348217"/>
            <a:chOff x="4629125" y="3235150"/>
            <a:chExt cx="295375" cy="2946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5" name="Google Shape;8111;p105">
              <a:extLst>
                <a:ext uri="{FF2B5EF4-FFF2-40B4-BE49-F238E27FC236}">
                  <a16:creationId xmlns:a16="http://schemas.microsoft.com/office/drawing/2014/main" id="{E19714C7-3948-ECA0-EBFB-A299CC876ED5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12;p105">
              <a:extLst>
                <a:ext uri="{FF2B5EF4-FFF2-40B4-BE49-F238E27FC236}">
                  <a16:creationId xmlns:a16="http://schemas.microsoft.com/office/drawing/2014/main" id="{9C03CC89-6B5B-20FC-E9D6-4F64135FA81D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13;p105">
              <a:extLst>
                <a:ext uri="{FF2B5EF4-FFF2-40B4-BE49-F238E27FC236}">
                  <a16:creationId xmlns:a16="http://schemas.microsoft.com/office/drawing/2014/main" id="{734590D0-4CB8-F1C5-97A9-AC28E20C954D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14;p105">
              <a:extLst>
                <a:ext uri="{FF2B5EF4-FFF2-40B4-BE49-F238E27FC236}">
                  <a16:creationId xmlns:a16="http://schemas.microsoft.com/office/drawing/2014/main" id="{3FF7F654-116A-8BDD-2CB1-C4CBFE94CE80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15;p105">
              <a:extLst>
                <a:ext uri="{FF2B5EF4-FFF2-40B4-BE49-F238E27FC236}">
                  <a16:creationId xmlns:a16="http://schemas.microsoft.com/office/drawing/2014/main" id="{C7698CDD-8C4D-6547-ED25-B7DB63C2ED2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8116;p105">
            <a:extLst>
              <a:ext uri="{FF2B5EF4-FFF2-40B4-BE49-F238E27FC236}">
                <a16:creationId xmlns:a16="http://schemas.microsoft.com/office/drawing/2014/main" id="{6502F44C-B054-54C7-25C2-B9CB7A8F0F95}"/>
              </a:ext>
            </a:extLst>
          </p:cNvPr>
          <p:cNvGrpSpPr/>
          <p:nvPr/>
        </p:nvGrpSpPr>
        <p:grpSpPr>
          <a:xfrm>
            <a:off x="7680921" y="3992526"/>
            <a:ext cx="349163" cy="349133"/>
            <a:chOff x="4628325" y="3599825"/>
            <a:chExt cx="2954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41" name="Google Shape;8117;p105">
              <a:extLst>
                <a:ext uri="{FF2B5EF4-FFF2-40B4-BE49-F238E27FC236}">
                  <a16:creationId xmlns:a16="http://schemas.microsoft.com/office/drawing/2014/main" id="{115B558E-8739-D2B2-9177-42469CA16862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118;p105">
              <a:extLst>
                <a:ext uri="{FF2B5EF4-FFF2-40B4-BE49-F238E27FC236}">
                  <a16:creationId xmlns:a16="http://schemas.microsoft.com/office/drawing/2014/main" id="{12296E19-047F-7665-2EAA-E5317E6A51AC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119;p105">
              <a:extLst>
                <a:ext uri="{FF2B5EF4-FFF2-40B4-BE49-F238E27FC236}">
                  <a16:creationId xmlns:a16="http://schemas.microsoft.com/office/drawing/2014/main" id="{376266D9-FFA0-0124-5412-833E3F9BD3EF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120;p105">
              <a:extLst>
                <a:ext uri="{FF2B5EF4-FFF2-40B4-BE49-F238E27FC236}">
                  <a16:creationId xmlns:a16="http://schemas.microsoft.com/office/drawing/2014/main" id="{CE1EB47A-D547-C750-7554-79B8AB60EA49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121;p105">
              <a:extLst>
                <a:ext uri="{FF2B5EF4-FFF2-40B4-BE49-F238E27FC236}">
                  <a16:creationId xmlns:a16="http://schemas.microsoft.com/office/drawing/2014/main" id="{7379061D-9FB9-63A3-A9A9-790D9391A787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122;p105">
              <a:extLst>
                <a:ext uri="{FF2B5EF4-FFF2-40B4-BE49-F238E27FC236}">
                  <a16:creationId xmlns:a16="http://schemas.microsoft.com/office/drawing/2014/main" id="{3835B0CD-379C-0A64-0AA6-906F36A77C33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123;p105">
              <a:extLst>
                <a:ext uri="{FF2B5EF4-FFF2-40B4-BE49-F238E27FC236}">
                  <a16:creationId xmlns:a16="http://schemas.microsoft.com/office/drawing/2014/main" id="{5443371C-B683-C583-9A1B-87CA4A0EA168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124;p105">
              <a:extLst>
                <a:ext uri="{FF2B5EF4-FFF2-40B4-BE49-F238E27FC236}">
                  <a16:creationId xmlns:a16="http://schemas.microsoft.com/office/drawing/2014/main" id="{734CF8F0-E8D1-3C30-BFDC-75136E4D6ACB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125;p105">
              <a:extLst>
                <a:ext uri="{FF2B5EF4-FFF2-40B4-BE49-F238E27FC236}">
                  <a16:creationId xmlns:a16="http://schemas.microsoft.com/office/drawing/2014/main" id="{3CA1CE3B-10D7-71D2-88E2-79634A4B74D7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126;p105">
              <a:extLst>
                <a:ext uri="{FF2B5EF4-FFF2-40B4-BE49-F238E27FC236}">
                  <a16:creationId xmlns:a16="http://schemas.microsoft.com/office/drawing/2014/main" id="{56C760F6-FA31-2582-6098-8E3FAC0D322A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127;p105">
              <a:extLst>
                <a:ext uri="{FF2B5EF4-FFF2-40B4-BE49-F238E27FC236}">
                  <a16:creationId xmlns:a16="http://schemas.microsoft.com/office/drawing/2014/main" id="{9698A97A-F301-EC2D-F262-558DE1683E90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128;p105">
              <a:extLst>
                <a:ext uri="{FF2B5EF4-FFF2-40B4-BE49-F238E27FC236}">
                  <a16:creationId xmlns:a16="http://schemas.microsoft.com/office/drawing/2014/main" id="{506ADBEC-0759-F12C-4564-62B91081B0E5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8129;p105">
            <a:extLst>
              <a:ext uri="{FF2B5EF4-FFF2-40B4-BE49-F238E27FC236}">
                <a16:creationId xmlns:a16="http://schemas.microsoft.com/office/drawing/2014/main" id="{0AB99C50-671B-61BF-18C1-0902D0C4A6C6}"/>
              </a:ext>
            </a:extLst>
          </p:cNvPr>
          <p:cNvGrpSpPr/>
          <p:nvPr/>
        </p:nvGrpSpPr>
        <p:grpSpPr>
          <a:xfrm>
            <a:off x="7701872" y="4468137"/>
            <a:ext cx="307261" cy="350079"/>
            <a:chOff x="4645650" y="3962900"/>
            <a:chExt cx="25995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4" name="Google Shape;8130;p105">
              <a:extLst>
                <a:ext uri="{FF2B5EF4-FFF2-40B4-BE49-F238E27FC236}">
                  <a16:creationId xmlns:a16="http://schemas.microsoft.com/office/drawing/2014/main" id="{03B1261A-AA7A-1CF1-83F0-F268D5B639F2}"/>
                </a:ext>
              </a:extLst>
            </p:cNvPr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131;p105">
              <a:extLst>
                <a:ext uri="{FF2B5EF4-FFF2-40B4-BE49-F238E27FC236}">
                  <a16:creationId xmlns:a16="http://schemas.microsoft.com/office/drawing/2014/main" id="{70E37A6F-884C-88CD-41B6-6DE0C42D4886}"/>
                </a:ext>
              </a:extLst>
            </p:cNvPr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132;p105">
              <a:extLst>
                <a:ext uri="{FF2B5EF4-FFF2-40B4-BE49-F238E27FC236}">
                  <a16:creationId xmlns:a16="http://schemas.microsoft.com/office/drawing/2014/main" id="{8639D64D-5705-F311-0436-C1C7CE92C26C}"/>
                </a:ext>
              </a:extLst>
            </p:cNvPr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133;p105">
              <a:extLst>
                <a:ext uri="{FF2B5EF4-FFF2-40B4-BE49-F238E27FC236}">
                  <a16:creationId xmlns:a16="http://schemas.microsoft.com/office/drawing/2014/main" id="{80F6A43E-1F24-2ACD-290C-44BCA258F3D4}"/>
                </a:ext>
              </a:extLst>
            </p:cNvPr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134;p105">
              <a:extLst>
                <a:ext uri="{FF2B5EF4-FFF2-40B4-BE49-F238E27FC236}">
                  <a16:creationId xmlns:a16="http://schemas.microsoft.com/office/drawing/2014/main" id="{EAE59FD9-D9E0-9E99-39AE-4206E2544B54}"/>
                </a:ext>
              </a:extLst>
            </p:cNvPr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135;p105">
              <a:extLst>
                <a:ext uri="{FF2B5EF4-FFF2-40B4-BE49-F238E27FC236}">
                  <a16:creationId xmlns:a16="http://schemas.microsoft.com/office/drawing/2014/main" id="{41E5E77D-2F38-8AAF-5952-66A6421F1014}"/>
                </a:ext>
              </a:extLst>
            </p:cNvPr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8136;p105">
            <a:extLst>
              <a:ext uri="{FF2B5EF4-FFF2-40B4-BE49-F238E27FC236}">
                <a16:creationId xmlns:a16="http://schemas.microsoft.com/office/drawing/2014/main" id="{4B56DC65-90CF-75CD-49D3-67F410C6E350}"/>
              </a:ext>
            </a:extLst>
          </p:cNvPr>
          <p:cNvGrpSpPr/>
          <p:nvPr/>
        </p:nvGrpSpPr>
        <p:grpSpPr>
          <a:xfrm>
            <a:off x="9454833" y="3992999"/>
            <a:ext cx="349133" cy="348188"/>
            <a:chOff x="6143725" y="3582500"/>
            <a:chExt cx="295375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1" name="Google Shape;8137;p105">
              <a:extLst>
                <a:ext uri="{FF2B5EF4-FFF2-40B4-BE49-F238E27FC236}">
                  <a16:creationId xmlns:a16="http://schemas.microsoft.com/office/drawing/2014/main" id="{76F95A34-CA3A-5110-52C1-F1930A31EC62}"/>
                </a:ext>
              </a:extLst>
            </p:cNvPr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138;p105">
              <a:extLst>
                <a:ext uri="{FF2B5EF4-FFF2-40B4-BE49-F238E27FC236}">
                  <a16:creationId xmlns:a16="http://schemas.microsoft.com/office/drawing/2014/main" id="{7A7F02D3-77A5-2B64-C440-9D46D7A8892F}"/>
                </a:ext>
              </a:extLst>
            </p:cNvPr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139;p105">
              <a:extLst>
                <a:ext uri="{FF2B5EF4-FFF2-40B4-BE49-F238E27FC236}">
                  <a16:creationId xmlns:a16="http://schemas.microsoft.com/office/drawing/2014/main" id="{89F6E4F1-1E46-9E91-6350-3A091E9415A2}"/>
                </a:ext>
              </a:extLst>
            </p:cNvPr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140;p105">
              <a:extLst>
                <a:ext uri="{FF2B5EF4-FFF2-40B4-BE49-F238E27FC236}">
                  <a16:creationId xmlns:a16="http://schemas.microsoft.com/office/drawing/2014/main" id="{75441097-5111-3A1C-E175-BAAF66B84B4C}"/>
                </a:ext>
              </a:extLst>
            </p:cNvPr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141;p105">
              <a:extLst>
                <a:ext uri="{FF2B5EF4-FFF2-40B4-BE49-F238E27FC236}">
                  <a16:creationId xmlns:a16="http://schemas.microsoft.com/office/drawing/2014/main" id="{4BD8B7C6-727B-CF68-EF1F-58B2F288D957}"/>
                </a:ext>
              </a:extLst>
            </p:cNvPr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142;p105">
              <a:extLst>
                <a:ext uri="{FF2B5EF4-FFF2-40B4-BE49-F238E27FC236}">
                  <a16:creationId xmlns:a16="http://schemas.microsoft.com/office/drawing/2014/main" id="{82ED6CEC-60B2-A665-9329-546F05429C75}"/>
                </a:ext>
              </a:extLst>
            </p:cNvPr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143;p105">
              <a:extLst>
                <a:ext uri="{FF2B5EF4-FFF2-40B4-BE49-F238E27FC236}">
                  <a16:creationId xmlns:a16="http://schemas.microsoft.com/office/drawing/2014/main" id="{21005CDC-10C1-D69B-2AA6-F8E6B734668B}"/>
                </a:ext>
              </a:extLst>
            </p:cNvPr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8144;p105">
            <a:extLst>
              <a:ext uri="{FF2B5EF4-FFF2-40B4-BE49-F238E27FC236}">
                <a16:creationId xmlns:a16="http://schemas.microsoft.com/office/drawing/2014/main" id="{0A1DF11E-E5B5-8E10-6DDB-4B27601B778D}"/>
              </a:ext>
            </a:extLst>
          </p:cNvPr>
          <p:cNvGrpSpPr/>
          <p:nvPr/>
        </p:nvGrpSpPr>
        <p:grpSpPr>
          <a:xfrm>
            <a:off x="7223659" y="2192338"/>
            <a:ext cx="350995" cy="350049"/>
            <a:chOff x="1310075" y="3253275"/>
            <a:chExt cx="2969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9" name="Google Shape;8145;p105">
              <a:extLst>
                <a:ext uri="{FF2B5EF4-FFF2-40B4-BE49-F238E27FC236}">
                  <a16:creationId xmlns:a16="http://schemas.microsoft.com/office/drawing/2014/main" id="{7D22B00B-AA25-EA01-21DD-4B881DED4155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146;p105">
              <a:extLst>
                <a:ext uri="{FF2B5EF4-FFF2-40B4-BE49-F238E27FC236}">
                  <a16:creationId xmlns:a16="http://schemas.microsoft.com/office/drawing/2014/main" id="{25F0B6BD-A8CB-3FA5-8A44-3779A2C97972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147;p105">
              <a:extLst>
                <a:ext uri="{FF2B5EF4-FFF2-40B4-BE49-F238E27FC236}">
                  <a16:creationId xmlns:a16="http://schemas.microsoft.com/office/drawing/2014/main" id="{305F2F18-0D14-ADB3-961F-E322E39CF7A2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8148;p105">
            <a:extLst>
              <a:ext uri="{FF2B5EF4-FFF2-40B4-BE49-F238E27FC236}">
                <a16:creationId xmlns:a16="http://schemas.microsoft.com/office/drawing/2014/main" id="{37F45C63-ADB0-902E-A913-9091D0CF74DA}"/>
              </a:ext>
            </a:extLst>
          </p:cNvPr>
          <p:cNvSpPr/>
          <p:nvPr/>
        </p:nvSpPr>
        <p:spPr>
          <a:xfrm>
            <a:off x="7225080" y="2634426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8149;p105">
            <a:extLst>
              <a:ext uri="{FF2B5EF4-FFF2-40B4-BE49-F238E27FC236}">
                <a16:creationId xmlns:a16="http://schemas.microsoft.com/office/drawing/2014/main" id="{936EE9F0-9A91-998E-AA55-330457A277B0}"/>
              </a:ext>
            </a:extLst>
          </p:cNvPr>
          <p:cNvGrpSpPr/>
          <p:nvPr/>
        </p:nvGrpSpPr>
        <p:grpSpPr>
          <a:xfrm>
            <a:off x="7223186" y="3078597"/>
            <a:ext cx="351941" cy="351675"/>
            <a:chOff x="1310075" y="3980250"/>
            <a:chExt cx="297750" cy="2975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4" name="Google Shape;8150;p105">
              <a:extLst>
                <a:ext uri="{FF2B5EF4-FFF2-40B4-BE49-F238E27FC236}">
                  <a16:creationId xmlns:a16="http://schemas.microsoft.com/office/drawing/2014/main" id="{FC348C46-7719-7BA0-D3E6-4A284C345465}"/>
                </a:ext>
              </a:extLst>
            </p:cNvPr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151;p105">
              <a:extLst>
                <a:ext uri="{FF2B5EF4-FFF2-40B4-BE49-F238E27FC236}">
                  <a16:creationId xmlns:a16="http://schemas.microsoft.com/office/drawing/2014/main" id="{8BE545E2-E9E9-00D7-8B65-4244D20DFEBB}"/>
                </a:ext>
              </a:extLst>
            </p:cNvPr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152;p105">
              <a:extLst>
                <a:ext uri="{FF2B5EF4-FFF2-40B4-BE49-F238E27FC236}">
                  <a16:creationId xmlns:a16="http://schemas.microsoft.com/office/drawing/2014/main" id="{39F22023-E73B-637B-9E6B-E071FF73CBF1}"/>
                </a:ext>
              </a:extLst>
            </p:cNvPr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153;p105">
              <a:extLst>
                <a:ext uri="{FF2B5EF4-FFF2-40B4-BE49-F238E27FC236}">
                  <a16:creationId xmlns:a16="http://schemas.microsoft.com/office/drawing/2014/main" id="{8E5F6344-3A6F-90B5-8B29-1EBCE3DC0BC1}"/>
                </a:ext>
              </a:extLst>
            </p:cNvPr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8154;p105">
            <a:extLst>
              <a:ext uri="{FF2B5EF4-FFF2-40B4-BE49-F238E27FC236}">
                <a16:creationId xmlns:a16="http://schemas.microsoft.com/office/drawing/2014/main" id="{0E21B64E-F243-2974-2DDF-0BB86A360A41}"/>
              </a:ext>
            </a:extLst>
          </p:cNvPr>
          <p:cNvGrpSpPr/>
          <p:nvPr/>
        </p:nvGrpSpPr>
        <p:grpSpPr>
          <a:xfrm>
            <a:off x="9487975" y="2192796"/>
            <a:ext cx="266305" cy="349133"/>
            <a:chOff x="3167275" y="3227275"/>
            <a:chExt cx="2253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9" name="Google Shape;8155;p105">
              <a:extLst>
                <a:ext uri="{FF2B5EF4-FFF2-40B4-BE49-F238E27FC236}">
                  <a16:creationId xmlns:a16="http://schemas.microsoft.com/office/drawing/2014/main" id="{0D778957-E5B7-4A4D-198C-040BFFDB6F3C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156;p105">
              <a:extLst>
                <a:ext uri="{FF2B5EF4-FFF2-40B4-BE49-F238E27FC236}">
                  <a16:creationId xmlns:a16="http://schemas.microsoft.com/office/drawing/2014/main" id="{1F791DEE-2801-9312-7F1C-3A3B1FADDDBE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157;p105">
              <a:extLst>
                <a:ext uri="{FF2B5EF4-FFF2-40B4-BE49-F238E27FC236}">
                  <a16:creationId xmlns:a16="http://schemas.microsoft.com/office/drawing/2014/main" id="{1B90371C-BF3E-901B-C509-35287DF79712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158;p105">
              <a:extLst>
                <a:ext uri="{FF2B5EF4-FFF2-40B4-BE49-F238E27FC236}">
                  <a16:creationId xmlns:a16="http://schemas.microsoft.com/office/drawing/2014/main" id="{7F0FC7F3-48D4-F652-6BB3-972E71C08B74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159;p105">
              <a:extLst>
                <a:ext uri="{FF2B5EF4-FFF2-40B4-BE49-F238E27FC236}">
                  <a16:creationId xmlns:a16="http://schemas.microsoft.com/office/drawing/2014/main" id="{2C17686D-3AA5-331C-26A2-6B626A1641C6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8160;p105">
            <a:extLst>
              <a:ext uri="{FF2B5EF4-FFF2-40B4-BE49-F238E27FC236}">
                <a16:creationId xmlns:a16="http://schemas.microsoft.com/office/drawing/2014/main" id="{C4EE229A-3EDE-E1E6-18C7-5FC5D8890390}"/>
              </a:ext>
            </a:extLst>
          </p:cNvPr>
          <p:cNvSpPr/>
          <p:nvPr/>
        </p:nvSpPr>
        <p:spPr>
          <a:xfrm>
            <a:off x="9437313" y="2632682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8161;p105">
            <a:extLst>
              <a:ext uri="{FF2B5EF4-FFF2-40B4-BE49-F238E27FC236}">
                <a16:creationId xmlns:a16="http://schemas.microsoft.com/office/drawing/2014/main" id="{37A559B8-5E9A-51A8-A6C7-CC5E0EC83EEA}"/>
              </a:ext>
            </a:extLst>
          </p:cNvPr>
          <p:cNvGrpSpPr/>
          <p:nvPr/>
        </p:nvGrpSpPr>
        <p:grpSpPr>
          <a:xfrm>
            <a:off x="9445157" y="3079853"/>
            <a:ext cx="351940" cy="349163"/>
            <a:chOff x="3133425" y="3955025"/>
            <a:chExt cx="297750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6" name="Google Shape;8162;p105">
              <a:extLst>
                <a:ext uri="{FF2B5EF4-FFF2-40B4-BE49-F238E27FC236}">
                  <a16:creationId xmlns:a16="http://schemas.microsoft.com/office/drawing/2014/main" id="{7319FBE2-74EB-DAC7-ABF5-29C96FD91BBB}"/>
                </a:ext>
              </a:extLst>
            </p:cNvPr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163;p105">
              <a:extLst>
                <a:ext uri="{FF2B5EF4-FFF2-40B4-BE49-F238E27FC236}">
                  <a16:creationId xmlns:a16="http://schemas.microsoft.com/office/drawing/2014/main" id="{39EE701C-5F76-4D23-BB95-419E93DAFDAD}"/>
                </a:ext>
              </a:extLst>
            </p:cNvPr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164;p105">
              <a:extLst>
                <a:ext uri="{FF2B5EF4-FFF2-40B4-BE49-F238E27FC236}">
                  <a16:creationId xmlns:a16="http://schemas.microsoft.com/office/drawing/2014/main" id="{E724D954-2E98-B3C8-A86A-59E3C008824D}"/>
                </a:ext>
              </a:extLst>
            </p:cNvPr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8165;p105">
            <a:extLst>
              <a:ext uri="{FF2B5EF4-FFF2-40B4-BE49-F238E27FC236}">
                <a16:creationId xmlns:a16="http://schemas.microsoft.com/office/drawing/2014/main" id="{806503BD-59E1-2D99-04E1-F37622CFE141}"/>
              </a:ext>
            </a:extLst>
          </p:cNvPr>
          <p:cNvGrpSpPr/>
          <p:nvPr/>
        </p:nvGrpSpPr>
        <p:grpSpPr>
          <a:xfrm>
            <a:off x="8125330" y="3543441"/>
            <a:ext cx="350079" cy="351320"/>
            <a:chOff x="4991425" y="3234750"/>
            <a:chExt cx="296175" cy="2972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0" name="Google Shape;8166;p105">
              <a:extLst>
                <a:ext uri="{FF2B5EF4-FFF2-40B4-BE49-F238E27FC236}">
                  <a16:creationId xmlns:a16="http://schemas.microsoft.com/office/drawing/2014/main" id="{00143699-EBB7-620D-C684-B1DF8903CFD8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167;p105">
              <a:extLst>
                <a:ext uri="{FF2B5EF4-FFF2-40B4-BE49-F238E27FC236}">
                  <a16:creationId xmlns:a16="http://schemas.microsoft.com/office/drawing/2014/main" id="{100F4532-38C0-7659-F989-BF6C9688F437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168;p105">
              <a:extLst>
                <a:ext uri="{FF2B5EF4-FFF2-40B4-BE49-F238E27FC236}">
                  <a16:creationId xmlns:a16="http://schemas.microsoft.com/office/drawing/2014/main" id="{F819D8B1-F3BC-3D06-117B-AC7CD167534E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169;p105">
              <a:extLst>
                <a:ext uri="{FF2B5EF4-FFF2-40B4-BE49-F238E27FC236}">
                  <a16:creationId xmlns:a16="http://schemas.microsoft.com/office/drawing/2014/main" id="{1F7A3730-71C1-A2C6-53E4-3F03FEA626F7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170;p105">
              <a:extLst>
                <a:ext uri="{FF2B5EF4-FFF2-40B4-BE49-F238E27FC236}">
                  <a16:creationId xmlns:a16="http://schemas.microsoft.com/office/drawing/2014/main" id="{D88A23FA-9214-0ED0-48F6-9FFBC97A854B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171;p105">
              <a:extLst>
                <a:ext uri="{FF2B5EF4-FFF2-40B4-BE49-F238E27FC236}">
                  <a16:creationId xmlns:a16="http://schemas.microsoft.com/office/drawing/2014/main" id="{D219C8F0-138F-5EE5-86D1-FDC771977E1F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8172;p105">
            <a:extLst>
              <a:ext uri="{FF2B5EF4-FFF2-40B4-BE49-F238E27FC236}">
                <a16:creationId xmlns:a16="http://schemas.microsoft.com/office/drawing/2014/main" id="{302426B4-4BB4-1D47-7EB6-3801629BE5E7}"/>
              </a:ext>
            </a:extLst>
          </p:cNvPr>
          <p:cNvGrpSpPr/>
          <p:nvPr/>
        </p:nvGrpSpPr>
        <p:grpSpPr>
          <a:xfrm>
            <a:off x="8125330" y="4013004"/>
            <a:ext cx="350079" cy="308177"/>
            <a:chOff x="4991425" y="3617150"/>
            <a:chExt cx="296175" cy="2607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7" name="Google Shape;8173;p105">
              <a:extLst>
                <a:ext uri="{FF2B5EF4-FFF2-40B4-BE49-F238E27FC236}">
                  <a16:creationId xmlns:a16="http://schemas.microsoft.com/office/drawing/2014/main" id="{27E08986-A627-4299-11FA-1C3EE05CCA54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174;p105">
              <a:extLst>
                <a:ext uri="{FF2B5EF4-FFF2-40B4-BE49-F238E27FC236}">
                  <a16:creationId xmlns:a16="http://schemas.microsoft.com/office/drawing/2014/main" id="{E4659F9F-5E01-5C79-EF8D-7190A42D1708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175;p105">
              <a:extLst>
                <a:ext uri="{FF2B5EF4-FFF2-40B4-BE49-F238E27FC236}">
                  <a16:creationId xmlns:a16="http://schemas.microsoft.com/office/drawing/2014/main" id="{1C6918D3-58D5-F5BA-87AC-43BC5438C7F6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176;p105">
              <a:extLst>
                <a:ext uri="{FF2B5EF4-FFF2-40B4-BE49-F238E27FC236}">
                  <a16:creationId xmlns:a16="http://schemas.microsoft.com/office/drawing/2014/main" id="{6BFA8891-E327-DEB3-51AA-03AAB5365856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177;p105">
              <a:extLst>
                <a:ext uri="{FF2B5EF4-FFF2-40B4-BE49-F238E27FC236}">
                  <a16:creationId xmlns:a16="http://schemas.microsoft.com/office/drawing/2014/main" id="{3112EA6E-6A96-B191-28E5-88592417E5D6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178;p105">
              <a:extLst>
                <a:ext uri="{FF2B5EF4-FFF2-40B4-BE49-F238E27FC236}">
                  <a16:creationId xmlns:a16="http://schemas.microsoft.com/office/drawing/2014/main" id="{013E27FF-91E9-5D1B-B7EA-98EA2783E4A0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179;p105">
              <a:extLst>
                <a:ext uri="{FF2B5EF4-FFF2-40B4-BE49-F238E27FC236}">
                  <a16:creationId xmlns:a16="http://schemas.microsoft.com/office/drawing/2014/main" id="{5ABBA45D-E2D1-B240-C4B9-8D55F40E8794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8180;p105">
            <a:extLst>
              <a:ext uri="{FF2B5EF4-FFF2-40B4-BE49-F238E27FC236}">
                <a16:creationId xmlns:a16="http://schemas.microsoft.com/office/drawing/2014/main" id="{63C6475B-C1FF-B102-8FD4-B119AD1FE0A8}"/>
              </a:ext>
            </a:extLst>
          </p:cNvPr>
          <p:cNvGrpSpPr/>
          <p:nvPr/>
        </p:nvGrpSpPr>
        <p:grpSpPr>
          <a:xfrm>
            <a:off x="8202603" y="4468595"/>
            <a:ext cx="195532" cy="349163"/>
            <a:chOff x="5056800" y="3962900"/>
            <a:chExt cx="16542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5" name="Google Shape;8181;p105">
              <a:extLst>
                <a:ext uri="{FF2B5EF4-FFF2-40B4-BE49-F238E27FC236}">
                  <a16:creationId xmlns:a16="http://schemas.microsoft.com/office/drawing/2014/main" id="{6F1309BA-1A97-0C34-0840-F408071A9CAC}"/>
                </a:ext>
              </a:extLst>
            </p:cNvPr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182;p105">
              <a:extLst>
                <a:ext uri="{FF2B5EF4-FFF2-40B4-BE49-F238E27FC236}">
                  <a16:creationId xmlns:a16="http://schemas.microsoft.com/office/drawing/2014/main" id="{1EEC3A52-3DED-5DEA-FCA8-50CCED935110}"/>
                </a:ext>
              </a:extLst>
            </p:cNvPr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183;p105">
              <a:extLst>
                <a:ext uri="{FF2B5EF4-FFF2-40B4-BE49-F238E27FC236}">
                  <a16:creationId xmlns:a16="http://schemas.microsoft.com/office/drawing/2014/main" id="{E6A6163C-9669-67DF-00FB-B3BF4D7D659C}"/>
                </a:ext>
              </a:extLst>
            </p:cNvPr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8184;p105">
            <a:extLst>
              <a:ext uri="{FF2B5EF4-FFF2-40B4-BE49-F238E27FC236}">
                <a16:creationId xmlns:a16="http://schemas.microsoft.com/office/drawing/2014/main" id="{9C2233C6-0BCA-8AE7-F5AC-445E381B8768}"/>
              </a:ext>
            </a:extLst>
          </p:cNvPr>
          <p:cNvGrpSpPr/>
          <p:nvPr/>
        </p:nvGrpSpPr>
        <p:grpSpPr>
          <a:xfrm>
            <a:off x="9453901" y="4468611"/>
            <a:ext cx="350995" cy="349133"/>
            <a:chOff x="6168925" y="39369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9" name="Google Shape;8185;p105">
              <a:extLst>
                <a:ext uri="{FF2B5EF4-FFF2-40B4-BE49-F238E27FC236}">
                  <a16:creationId xmlns:a16="http://schemas.microsoft.com/office/drawing/2014/main" id="{CEFB2580-5C63-EBAB-2657-762C101B3C68}"/>
                </a:ext>
              </a:extLst>
            </p:cNvPr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186;p105">
              <a:extLst>
                <a:ext uri="{FF2B5EF4-FFF2-40B4-BE49-F238E27FC236}">
                  <a16:creationId xmlns:a16="http://schemas.microsoft.com/office/drawing/2014/main" id="{2EA57260-BF16-F587-57A6-CCEE90D140F1}"/>
                </a:ext>
              </a:extLst>
            </p:cNvPr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187;p105">
              <a:extLst>
                <a:ext uri="{FF2B5EF4-FFF2-40B4-BE49-F238E27FC236}">
                  <a16:creationId xmlns:a16="http://schemas.microsoft.com/office/drawing/2014/main" id="{FFA1FC47-9831-9A06-F2DF-4021962BD02D}"/>
                </a:ext>
              </a:extLst>
            </p:cNvPr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188;p105">
              <a:extLst>
                <a:ext uri="{FF2B5EF4-FFF2-40B4-BE49-F238E27FC236}">
                  <a16:creationId xmlns:a16="http://schemas.microsoft.com/office/drawing/2014/main" id="{928EF867-00C6-4F9A-D830-5B6D60E0F101}"/>
                </a:ext>
              </a:extLst>
            </p:cNvPr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189;p105">
              <a:extLst>
                <a:ext uri="{FF2B5EF4-FFF2-40B4-BE49-F238E27FC236}">
                  <a16:creationId xmlns:a16="http://schemas.microsoft.com/office/drawing/2014/main" id="{F48950FC-944B-5723-6FAA-996839CA46E1}"/>
                </a:ext>
              </a:extLst>
            </p:cNvPr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190;p105">
              <a:extLst>
                <a:ext uri="{FF2B5EF4-FFF2-40B4-BE49-F238E27FC236}">
                  <a16:creationId xmlns:a16="http://schemas.microsoft.com/office/drawing/2014/main" id="{95322857-E340-6A90-004F-18F8B77485A2}"/>
                </a:ext>
              </a:extLst>
            </p:cNvPr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8191;p105">
            <a:extLst>
              <a:ext uri="{FF2B5EF4-FFF2-40B4-BE49-F238E27FC236}">
                <a16:creationId xmlns:a16="http://schemas.microsoft.com/office/drawing/2014/main" id="{00797536-62C6-FAC5-1858-C9ED6F4F2CDB}"/>
              </a:ext>
            </a:extLst>
          </p:cNvPr>
          <p:cNvGrpSpPr/>
          <p:nvPr/>
        </p:nvGrpSpPr>
        <p:grpSpPr>
          <a:xfrm>
            <a:off x="7667620" y="2185683"/>
            <a:ext cx="348188" cy="349133"/>
            <a:chOff x="1674750" y="3254050"/>
            <a:chExt cx="2945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16" name="Google Shape;8192;p105">
              <a:extLst>
                <a:ext uri="{FF2B5EF4-FFF2-40B4-BE49-F238E27FC236}">
                  <a16:creationId xmlns:a16="http://schemas.microsoft.com/office/drawing/2014/main" id="{8BB35449-4727-7217-CD6A-5E03D3E74B7C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193;p105">
              <a:extLst>
                <a:ext uri="{FF2B5EF4-FFF2-40B4-BE49-F238E27FC236}">
                  <a16:creationId xmlns:a16="http://schemas.microsoft.com/office/drawing/2014/main" id="{C4E1CD17-6950-8B2A-3F78-12B2ADC7FF34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194;p105">
              <a:extLst>
                <a:ext uri="{FF2B5EF4-FFF2-40B4-BE49-F238E27FC236}">
                  <a16:creationId xmlns:a16="http://schemas.microsoft.com/office/drawing/2014/main" id="{A6EFDF00-8B78-4B30-4A83-E7F870E5DD5D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8195;p105">
            <a:extLst>
              <a:ext uri="{FF2B5EF4-FFF2-40B4-BE49-F238E27FC236}">
                <a16:creationId xmlns:a16="http://schemas.microsoft.com/office/drawing/2014/main" id="{F51C5D9A-9F23-FB55-5333-9DFCD86B86ED}"/>
              </a:ext>
            </a:extLst>
          </p:cNvPr>
          <p:cNvGrpSpPr/>
          <p:nvPr/>
        </p:nvGrpSpPr>
        <p:grpSpPr>
          <a:xfrm>
            <a:off x="7682016" y="2633386"/>
            <a:ext cx="319347" cy="349133"/>
            <a:chOff x="1687350" y="3618725"/>
            <a:chExt cx="270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0" name="Google Shape;8196;p105">
              <a:extLst>
                <a:ext uri="{FF2B5EF4-FFF2-40B4-BE49-F238E27FC236}">
                  <a16:creationId xmlns:a16="http://schemas.microsoft.com/office/drawing/2014/main" id="{65CEFF16-98A9-16CC-3A88-D136AEA34E55}"/>
                </a:ext>
              </a:extLst>
            </p:cNvPr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197;p105">
              <a:extLst>
                <a:ext uri="{FF2B5EF4-FFF2-40B4-BE49-F238E27FC236}">
                  <a16:creationId xmlns:a16="http://schemas.microsoft.com/office/drawing/2014/main" id="{A57A61FE-E717-6E43-F7EA-9DC78DBB0F0A}"/>
                </a:ext>
              </a:extLst>
            </p:cNvPr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198;p105">
              <a:extLst>
                <a:ext uri="{FF2B5EF4-FFF2-40B4-BE49-F238E27FC236}">
                  <a16:creationId xmlns:a16="http://schemas.microsoft.com/office/drawing/2014/main" id="{CB454A58-222E-628C-2E7A-4A07C28ED700}"/>
                </a:ext>
              </a:extLst>
            </p:cNvPr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8199;p105">
            <a:extLst>
              <a:ext uri="{FF2B5EF4-FFF2-40B4-BE49-F238E27FC236}">
                <a16:creationId xmlns:a16="http://schemas.microsoft.com/office/drawing/2014/main" id="{3494A86D-EF25-0E33-A11B-B8A95E908C45}"/>
              </a:ext>
            </a:extLst>
          </p:cNvPr>
          <p:cNvGrpSpPr/>
          <p:nvPr/>
        </p:nvGrpSpPr>
        <p:grpSpPr>
          <a:xfrm>
            <a:off x="7665719" y="3079867"/>
            <a:ext cx="351940" cy="349133"/>
            <a:chOff x="1672375" y="3982600"/>
            <a:chExt cx="2977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4" name="Google Shape;8200;p105">
              <a:extLst>
                <a:ext uri="{FF2B5EF4-FFF2-40B4-BE49-F238E27FC236}">
                  <a16:creationId xmlns:a16="http://schemas.microsoft.com/office/drawing/2014/main" id="{3F8EA399-32F2-7BE1-53B3-04CAE8162663}"/>
                </a:ext>
              </a:extLst>
            </p:cNvPr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201;p105">
              <a:extLst>
                <a:ext uri="{FF2B5EF4-FFF2-40B4-BE49-F238E27FC236}">
                  <a16:creationId xmlns:a16="http://schemas.microsoft.com/office/drawing/2014/main" id="{51DB2084-7D46-50DB-DE4D-3AE9223A8B03}"/>
                </a:ext>
              </a:extLst>
            </p:cNvPr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202;p105">
              <a:extLst>
                <a:ext uri="{FF2B5EF4-FFF2-40B4-BE49-F238E27FC236}">
                  <a16:creationId xmlns:a16="http://schemas.microsoft.com/office/drawing/2014/main" id="{4700861A-DB1F-221F-4300-598851420379}"/>
                </a:ext>
              </a:extLst>
            </p:cNvPr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8203;p105">
            <a:extLst>
              <a:ext uri="{FF2B5EF4-FFF2-40B4-BE49-F238E27FC236}">
                <a16:creationId xmlns:a16="http://schemas.microsoft.com/office/drawing/2014/main" id="{F58C45B0-AAA6-E415-14FE-61A1C3337382}"/>
              </a:ext>
            </a:extLst>
          </p:cNvPr>
          <p:cNvGrpSpPr/>
          <p:nvPr/>
        </p:nvGrpSpPr>
        <p:grpSpPr>
          <a:xfrm>
            <a:off x="6357711" y="3544062"/>
            <a:ext cx="350079" cy="350079"/>
            <a:chOff x="3497300" y="322727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8" name="Google Shape;8204;p105">
              <a:extLst>
                <a:ext uri="{FF2B5EF4-FFF2-40B4-BE49-F238E27FC236}">
                  <a16:creationId xmlns:a16="http://schemas.microsoft.com/office/drawing/2014/main" id="{A765E3BA-5AC5-6512-F333-280C5BBC51E0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205;p105">
              <a:extLst>
                <a:ext uri="{FF2B5EF4-FFF2-40B4-BE49-F238E27FC236}">
                  <a16:creationId xmlns:a16="http://schemas.microsoft.com/office/drawing/2014/main" id="{18781DFE-5D23-A3C9-33F2-1E3FEE5E6CA9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206;p105">
              <a:extLst>
                <a:ext uri="{FF2B5EF4-FFF2-40B4-BE49-F238E27FC236}">
                  <a16:creationId xmlns:a16="http://schemas.microsoft.com/office/drawing/2014/main" id="{D7228FA4-A280-1027-EDAF-B30CE7870F6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207;p105">
              <a:extLst>
                <a:ext uri="{FF2B5EF4-FFF2-40B4-BE49-F238E27FC236}">
                  <a16:creationId xmlns:a16="http://schemas.microsoft.com/office/drawing/2014/main" id="{4D5105A9-2D49-EE29-E6DB-16AC03366FE1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208;p105">
              <a:extLst>
                <a:ext uri="{FF2B5EF4-FFF2-40B4-BE49-F238E27FC236}">
                  <a16:creationId xmlns:a16="http://schemas.microsoft.com/office/drawing/2014/main" id="{10E7581D-1A3F-8411-8272-9D041B608E5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209;p105">
              <a:extLst>
                <a:ext uri="{FF2B5EF4-FFF2-40B4-BE49-F238E27FC236}">
                  <a16:creationId xmlns:a16="http://schemas.microsoft.com/office/drawing/2014/main" id="{6287191D-045B-33DB-6400-A543FD5309E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210;p105">
              <a:extLst>
                <a:ext uri="{FF2B5EF4-FFF2-40B4-BE49-F238E27FC236}">
                  <a16:creationId xmlns:a16="http://schemas.microsoft.com/office/drawing/2014/main" id="{38DD4ECA-0A2A-2924-949D-C71242A497DC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211;p105">
              <a:extLst>
                <a:ext uri="{FF2B5EF4-FFF2-40B4-BE49-F238E27FC236}">
                  <a16:creationId xmlns:a16="http://schemas.microsoft.com/office/drawing/2014/main" id="{07D8D535-BF96-7A7E-B13C-17319AD2520D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8212;p105">
            <a:extLst>
              <a:ext uri="{FF2B5EF4-FFF2-40B4-BE49-F238E27FC236}">
                <a16:creationId xmlns:a16="http://schemas.microsoft.com/office/drawing/2014/main" id="{70823B23-84BC-6FC1-2B6A-1525EA8C077E}"/>
              </a:ext>
            </a:extLst>
          </p:cNvPr>
          <p:cNvGrpSpPr/>
          <p:nvPr/>
        </p:nvGrpSpPr>
        <p:grpSpPr>
          <a:xfrm>
            <a:off x="6358184" y="3993457"/>
            <a:ext cx="349133" cy="347272"/>
            <a:chOff x="3497300" y="3591950"/>
            <a:chExt cx="295375" cy="293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37" name="Google Shape;8213;p105">
              <a:extLst>
                <a:ext uri="{FF2B5EF4-FFF2-40B4-BE49-F238E27FC236}">
                  <a16:creationId xmlns:a16="http://schemas.microsoft.com/office/drawing/2014/main" id="{92117305-1D73-FBC8-BDA1-B9E7156FA902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214;p105">
              <a:extLst>
                <a:ext uri="{FF2B5EF4-FFF2-40B4-BE49-F238E27FC236}">
                  <a16:creationId xmlns:a16="http://schemas.microsoft.com/office/drawing/2014/main" id="{AD3D241E-B669-D13E-5050-D9D954B10CE0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215;p105">
              <a:extLst>
                <a:ext uri="{FF2B5EF4-FFF2-40B4-BE49-F238E27FC236}">
                  <a16:creationId xmlns:a16="http://schemas.microsoft.com/office/drawing/2014/main" id="{57C4E21A-DE66-D747-A0A5-4354879F43B5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216;p105">
              <a:extLst>
                <a:ext uri="{FF2B5EF4-FFF2-40B4-BE49-F238E27FC236}">
                  <a16:creationId xmlns:a16="http://schemas.microsoft.com/office/drawing/2014/main" id="{C6D46E9C-663F-BCE6-18E7-CBD67BB65821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217;p105">
              <a:extLst>
                <a:ext uri="{FF2B5EF4-FFF2-40B4-BE49-F238E27FC236}">
                  <a16:creationId xmlns:a16="http://schemas.microsoft.com/office/drawing/2014/main" id="{27948856-9D35-3727-E6D9-6948395D0777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218;p105">
              <a:extLst>
                <a:ext uri="{FF2B5EF4-FFF2-40B4-BE49-F238E27FC236}">
                  <a16:creationId xmlns:a16="http://schemas.microsoft.com/office/drawing/2014/main" id="{ECDFE46F-13D9-69F9-CD54-F07F728C8E3A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219;p105">
              <a:extLst>
                <a:ext uri="{FF2B5EF4-FFF2-40B4-BE49-F238E27FC236}">
                  <a16:creationId xmlns:a16="http://schemas.microsoft.com/office/drawing/2014/main" id="{E7A11798-B043-E801-F2BF-B7ABC3ED9673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220;p105">
              <a:extLst>
                <a:ext uri="{FF2B5EF4-FFF2-40B4-BE49-F238E27FC236}">
                  <a16:creationId xmlns:a16="http://schemas.microsoft.com/office/drawing/2014/main" id="{4277CCAA-24AA-0542-1D11-04C27C400AFF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8221;p105">
            <a:extLst>
              <a:ext uri="{FF2B5EF4-FFF2-40B4-BE49-F238E27FC236}">
                <a16:creationId xmlns:a16="http://schemas.microsoft.com/office/drawing/2014/main" id="{ADAD6ABC-87EB-6248-492E-6E63AB2FA900}"/>
              </a:ext>
            </a:extLst>
          </p:cNvPr>
          <p:cNvGrpSpPr/>
          <p:nvPr/>
        </p:nvGrpSpPr>
        <p:grpSpPr>
          <a:xfrm>
            <a:off x="6358184" y="4468595"/>
            <a:ext cx="349133" cy="349163"/>
            <a:chOff x="3497300" y="3955025"/>
            <a:chExt cx="29537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46" name="Google Shape;8222;p105">
              <a:extLst>
                <a:ext uri="{FF2B5EF4-FFF2-40B4-BE49-F238E27FC236}">
                  <a16:creationId xmlns:a16="http://schemas.microsoft.com/office/drawing/2014/main" id="{2573FAA4-2319-63B8-A8B8-354D9347CC1F}"/>
                </a:ext>
              </a:extLst>
            </p:cNvPr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223;p105">
              <a:extLst>
                <a:ext uri="{FF2B5EF4-FFF2-40B4-BE49-F238E27FC236}">
                  <a16:creationId xmlns:a16="http://schemas.microsoft.com/office/drawing/2014/main" id="{934A2B0B-99BE-1A83-D1C6-5D0E47D6B350}"/>
                </a:ext>
              </a:extLst>
            </p:cNvPr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224;p105">
              <a:extLst>
                <a:ext uri="{FF2B5EF4-FFF2-40B4-BE49-F238E27FC236}">
                  <a16:creationId xmlns:a16="http://schemas.microsoft.com/office/drawing/2014/main" id="{22E22CB5-3201-E333-97F4-9BDCC5CD9563}"/>
                </a:ext>
              </a:extLst>
            </p:cNvPr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8225;p105">
            <a:extLst>
              <a:ext uri="{FF2B5EF4-FFF2-40B4-BE49-F238E27FC236}">
                <a16:creationId xmlns:a16="http://schemas.microsoft.com/office/drawing/2014/main" id="{E3A522C1-4FF0-92E5-01E6-88734DA69C0F}"/>
              </a:ext>
            </a:extLst>
          </p:cNvPr>
          <p:cNvGrpSpPr/>
          <p:nvPr/>
        </p:nvGrpSpPr>
        <p:grpSpPr>
          <a:xfrm>
            <a:off x="8582756" y="3544786"/>
            <a:ext cx="327739" cy="348631"/>
            <a:chOff x="5364750" y="3235150"/>
            <a:chExt cx="277275" cy="294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0" name="Google Shape;8226;p105">
              <a:extLst>
                <a:ext uri="{FF2B5EF4-FFF2-40B4-BE49-F238E27FC236}">
                  <a16:creationId xmlns:a16="http://schemas.microsoft.com/office/drawing/2014/main" id="{46FC69A3-2441-DF9A-2876-E5E2D5A79E2F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27;p105">
              <a:extLst>
                <a:ext uri="{FF2B5EF4-FFF2-40B4-BE49-F238E27FC236}">
                  <a16:creationId xmlns:a16="http://schemas.microsoft.com/office/drawing/2014/main" id="{5C815A60-8BA8-973F-4688-DE80CF78D5D7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28;p105">
              <a:extLst>
                <a:ext uri="{FF2B5EF4-FFF2-40B4-BE49-F238E27FC236}">
                  <a16:creationId xmlns:a16="http://schemas.microsoft.com/office/drawing/2014/main" id="{AD53CF35-9768-548C-3BF0-0A2A5309E35F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9;p105">
              <a:extLst>
                <a:ext uri="{FF2B5EF4-FFF2-40B4-BE49-F238E27FC236}">
                  <a16:creationId xmlns:a16="http://schemas.microsoft.com/office/drawing/2014/main" id="{4547BD74-4877-7B88-1287-D434E54431B3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0;p105">
              <a:extLst>
                <a:ext uri="{FF2B5EF4-FFF2-40B4-BE49-F238E27FC236}">
                  <a16:creationId xmlns:a16="http://schemas.microsoft.com/office/drawing/2014/main" id="{A7A1FA5F-66F6-89C0-E83F-6141C8E4B498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31;p105">
              <a:extLst>
                <a:ext uri="{FF2B5EF4-FFF2-40B4-BE49-F238E27FC236}">
                  <a16:creationId xmlns:a16="http://schemas.microsoft.com/office/drawing/2014/main" id="{5D72C744-B1D3-9E38-50BF-C87872D652C1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32;p105">
              <a:extLst>
                <a:ext uri="{FF2B5EF4-FFF2-40B4-BE49-F238E27FC236}">
                  <a16:creationId xmlns:a16="http://schemas.microsoft.com/office/drawing/2014/main" id="{7DAD6AA5-8522-956A-026E-51D1F6E801F4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33;p105">
              <a:extLst>
                <a:ext uri="{FF2B5EF4-FFF2-40B4-BE49-F238E27FC236}">
                  <a16:creationId xmlns:a16="http://schemas.microsoft.com/office/drawing/2014/main" id="{292B3288-00FE-A0F3-375A-7BB8CCE36A1E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8234;p105">
            <a:extLst>
              <a:ext uri="{FF2B5EF4-FFF2-40B4-BE49-F238E27FC236}">
                <a16:creationId xmlns:a16="http://schemas.microsoft.com/office/drawing/2014/main" id="{1C86058D-A6C1-8479-AD0A-2DCE1171684F}"/>
              </a:ext>
            </a:extLst>
          </p:cNvPr>
          <p:cNvGrpSpPr/>
          <p:nvPr/>
        </p:nvGrpSpPr>
        <p:grpSpPr>
          <a:xfrm>
            <a:off x="8571113" y="3991122"/>
            <a:ext cx="351024" cy="351941"/>
            <a:chOff x="5355300" y="3598250"/>
            <a:chExt cx="296975" cy="297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9" name="Google Shape;8235;p105">
              <a:extLst>
                <a:ext uri="{FF2B5EF4-FFF2-40B4-BE49-F238E27FC236}">
                  <a16:creationId xmlns:a16="http://schemas.microsoft.com/office/drawing/2014/main" id="{62FB762B-180B-07F4-60B5-A3F5A3F26951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36;p105">
              <a:extLst>
                <a:ext uri="{FF2B5EF4-FFF2-40B4-BE49-F238E27FC236}">
                  <a16:creationId xmlns:a16="http://schemas.microsoft.com/office/drawing/2014/main" id="{65C2888A-BD4E-84B4-754A-31BF49BB4128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237;p105">
              <a:extLst>
                <a:ext uri="{FF2B5EF4-FFF2-40B4-BE49-F238E27FC236}">
                  <a16:creationId xmlns:a16="http://schemas.microsoft.com/office/drawing/2014/main" id="{C4CEA0BF-E194-1248-F0B4-2DA9A1C83896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238;p105">
              <a:extLst>
                <a:ext uri="{FF2B5EF4-FFF2-40B4-BE49-F238E27FC236}">
                  <a16:creationId xmlns:a16="http://schemas.microsoft.com/office/drawing/2014/main" id="{BEB61B71-7D22-DEF0-290B-DC99527832AF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239;p105">
              <a:extLst>
                <a:ext uri="{FF2B5EF4-FFF2-40B4-BE49-F238E27FC236}">
                  <a16:creationId xmlns:a16="http://schemas.microsoft.com/office/drawing/2014/main" id="{C0C73234-A952-3C35-513C-3F254C69388E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240;p105">
              <a:extLst>
                <a:ext uri="{FF2B5EF4-FFF2-40B4-BE49-F238E27FC236}">
                  <a16:creationId xmlns:a16="http://schemas.microsoft.com/office/drawing/2014/main" id="{F6E48665-D0BB-1980-9552-EB9C18B551A1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241;p105">
              <a:extLst>
                <a:ext uri="{FF2B5EF4-FFF2-40B4-BE49-F238E27FC236}">
                  <a16:creationId xmlns:a16="http://schemas.microsoft.com/office/drawing/2014/main" id="{BCAC5197-B408-6750-4553-BB7C863A157E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242;p105">
              <a:extLst>
                <a:ext uri="{FF2B5EF4-FFF2-40B4-BE49-F238E27FC236}">
                  <a16:creationId xmlns:a16="http://schemas.microsoft.com/office/drawing/2014/main" id="{3E863A73-C024-24B9-F8F5-BC57F038FE52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8243;p105">
            <a:extLst>
              <a:ext uri="{FF2B5EF4-FFF2-40B4-BE49-F238E27FC236}">
                <a16:creationId xmlns:a16="http://schemas.microsoft.com/office/drawing/2014/main" id="{5EBA8D75-24DA-B045-D5F4-8182893173F9}"/>
              </a:ext>
            </a:extLst>
          </p:cNvPr>
          <p:cNvGrpSpPr/>
          <p:nvPr/>
        </p:nvGrpSpPr>
        <p:grpSpPr>
          <a:xfrm>
            <a:off x="8575309" y="4530044"/>
            <a:ext cx="342632" cy="226264"/>
            <a:chOff x="5358450" y="4015675"/>
            <a:chExt cx="289875" cy="191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68" name="Google Shape;8244;p105">
              <a:extLst>
                <a:ext uri="{FF2B5EF4-FFF2-40B4-BE49-F238E27FC236}">
                  <a16:creationId xmlns:a16="http://schemas.microsoft.com/office/drawing/2014/main" id="{BBB7E8D8-AB19-D2E9-96A7-3D5D8637E04D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245;p105">
              <a:extLst>
                <a:ext uri="{FF2B5EF4-FFF2-40B4-BE49-F238E27FC236}">
                  <a16:creationId xmlns:a16="http://schemas.microsoft.com/office/drawing/2014/main" id="{0E9DF3DA-3F33-9A32-B094-535EADCC8A41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246;p105">
              <a:extLst>
                <a:ext uri="{FF2B5EF4-FFF2-40B4-BE49-F238E27FC236}">
                  <a16:creationId xmlns:a16="http://schemas.microsoft.com/office/drawing/2014/main" id="{53C552BF-D8A1-77FC-9EDC-4E8F0EA723BA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247;p105">
              <a:extLst>
                <a:ext uri="{FF2B5EF4-FFF2-40B4-BE49-F238E27FC236}">
                  <a16:creationId xmlns:a16="http://schemas.microsoft.com/office/drawing/2014/main" id="{CA64523F-0A74-5231-36A7-861A0EE548EF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8248;p105">
            <a:extLst>
              <a:ext uri="{FF2B5EF4-FFF2-40B4-BE49-F238E27FC236}">
                <a16:creationId xmlns:a16="http://schemas.microsoft.com/office/drawing/2014/main" id="{9E47008B-D906-EF99-DDA7-661D628F81F1}"/>
              </a:ext>
            </a:extLst>
          </p:cNvPr>
          <p:cNvGrpSpPr/>
          <p:nvPr/>
        </p:nvGrpSpPr>
        <p:grpSpPr>
          <a:xfrm>
            <a:off x="7701792" y="4912575"/>
            <a:ext cx="351024" cy="325464"/>
            <a:chOff x="6543825" y="3202075"/>
            <a:chExt cx="296975" cy="275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3" name="Google Shape;8249;p105">
              <a:extLst>
                <a:ext uri="{FF2B5EF4-FFF2-40B4-BE49-F238E27FC236}">
                  <a16:creationId xmlns:a16="http://schemas.microsoft.com/office/drawing/2014/main" id="{6FDCDD85-1BE7-7B50-65BB-C58F9EB09433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250;p105">
              <a:extLst>
                <a:ext uri="{FF2B5EF4-FFF2-40B4-BE49-F238E27FC236}">
                  <a16:creationId xmlns:a16="http://schemas.microsoft.com/office/drawing/2014/main" id="{A11F2088-E861-BAD8-4E18-2BCEFB6B8FBA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251;p105">
              <a:extLst>
                <a:ext uri="{FF2B5EF4-FFF2-40B4-BE49-F238E27FC236}">
                  <a16:creationId xmlns:a16="http://schemas.microsoft.com/office/drawing/2014/main" id="{F725BD28-C207-A645-F209-EE19D23E5C02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252;p105">
              <a:extLst>
                <a:ext uri="{FF2B5EF4-FFF2-40B4-BE49-F238E27FC236}">
                  <a16:creationId xmlns:a16="http://schemas.microsoft.com/office/drawing/2014/main" id="{03CBD721-59D7-F784-A499-9A01713966AD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253;p105">
              <a:extLst>
                <a:ext uri="{FF2B5EF4-FFF2-40B4-BE49-F238E27FC236}">
                  <a16:creationId xmlns:a16="http://schemas.microsoft.com/office/drawing/2014/main" id="{7F9BFA87-9FC9-66C6-1208-82BB66A9F28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254;p105">
              <a:extLst>
                <a:ext uri="{FF2B5EF4-FFF2-40B4-BE49-F238E27FC236}">
                  <a16:creationId xmlns:a16="http://schemas.microsoft.com/office/drawing/2014/main" id="{B224ED95-1633-43CA-D04D-1F9203B52BEC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255;p105">
              <a:extLst>
                <a:ext uri="{FF2B5EF4-FFF2-40B4-BE49-F238E27FC236}">
                  <a16:creationId xmlns:a16="http://schemas.microsoft.com/office/drawing/2014/main" id="{CD2FACC7-12EE-AD5F-95F4-57DCB8B283ED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8256;p105">
            <a:extLst>
              <a:ext uri="{FF2B5EF4-FFF2-40B4-BE49-F238E27FC236}">
                <a16:creationId xmlns:a16="http://schemas.microsoft.com/office/drawing/2014/main" id="{06A37303-4453-7DE8-843F-4FC7BECE5414}"/>
              </a:ext>
            </a:extLst>
          </p:cNvPr>
          <p:cNvGrpSpPr/>
          <p:nvPr/>
        </p:nvGrpSpPr>
        <p:grpSpPr>
          <a:xfrm>
            <a:off x="8108773" y="2192323"/>
            <a:ext cx="350079" cy="350079"/>
            <a:chOff x="2037825" y="325405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1" name="Google Shape;8257;p105">
              <a:extLst>
                <a:ext uri="{FF2B5EF4-FFF2-40B4-BE49-F238E27FC236}">
                  <a16:creationId xmlns:a16="http://schemas.microsoft.com/office/drawing/2014/main" id="{0608DED0-145C-AAE8-724D-1174D9481DF6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258;p105">
              <a:extLst>
                <a:ext uri="{FF2B5EF4-FFF2-40B4-BE49-F238E27FC236}">
                  <a16:creationId xmlns:a16="http://schemas.microsoft.com/office/drawing/2014/main" id="{29B64123-9E95-692D-E25E-88E8DE5CA390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259;p105">
              <a:extLst>
                <a:ext uri="{FF2B5EF4-FFF2-40B4-BE49-F238E27FC236}">
                  <a16:creationId xmlns:a16="http://schemas.microsoft.com/office/drawing/2014/main" id="{D1295608-A26F-C99A-FCA0-D6C20013F8F6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260;p105">
              <a:extLst>
                <a:ext uri="{FF2B5EF4-FFF2-40B4-BE49-F238E27FC236}">
                  <a16:creationId xmlns:a16="http://schemas.microsoft.com/office/drawing/2014/main" id="{53C0031E-CE5C-8A93-EF23-FA71E3862B72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261;p105">
              <a:extLst>
                <a:ext uri="{FF2B5EF4-FFF2-40B4-BE49-F238E27FC236}">
                  <a16:creationId xmlns:a16="http://schemas.microsoft.com/office/drawing/2014/main" id="{CE288D95-4158-8A12-3045-5E0EB1AA03DA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262;p105">
              <a:extLst>
                <a:ext uri="{FF2B5EF4-FFF2-40B4-BE49-F238E27FC236}">
                  <a16:creationId xmlns:a16="http://schemas.microsoft.com/office/drawing/2014/main" id="{113C0350-FFB1-1C23-981A-CA875DD772D5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8263;p105">
            <a:extLst>
              <a:ext uri="{FF2B5EF4-FFF2-40B4-BE49-F238E27FC236}">
                <a16:creationId xmlns:a16="http://schemas.microsoft.com/office/drawing/2014/main" id="{A65DC0BC-55D9-5719-C1A4-6ADC43EA9B7F}"/>
              </a:ext>
            </a:extLst>
          </p:cNvPr>
          <p:cNvGrpSpPr/>
          <p:nvPr/>
        </p:nvGrpSpPr>
        <p:grpSpPr>
          <a:xfrm>
            <a:off x="8106911" y="2633490"/>
            <a:ext cx="353802" cy="348926"/>
            <a:chOff x="2034675" y="3617925"/>
            <a:chExt cx="299325" cy="29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8" name="Google Shape;8264;p105">
              <a:extLst>
                <a:ext uri="{FF2B5EF4-FFF2-40B4-BE49-F238E27FC236}">
                  <a16:creationId xmlns:a16="http://schemas.microsoft.com/office/drawing/2014/main" id="{A22AFEF8-C474-EBF1-C91C-83E1E05C8262}"/>
                </a:ext>
              </a:extLst>
            </p:cNvPr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265;p105">
              <a:extLst>
                <a:ext uri="{FF2B5EF4-FFF2-40B4-BE49-F238E27FC236}">
                  <a16:creationId xmlns:a16="http://schemas.microsoft.com/office/drawing/2014/main" id="{39D440C9-2427-E3AF-B3FF-AF08EC1E27AC}"/>
                </a:ext>
              </a:extLst>
            </p:cNvPr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266;p105">
              <a:extLst>
                <a:ext uri="{FF2B5EF4-FFF2-40B4-BE49-F238E27FC236}">
                  <a16:creationId xmlns:a16="http://schemas.microsoft.com/office/drawing/2014/main" id="{780D556C-2E65-5840-D37E-AEC1316A164E}"/>
                </a:ext>
              </a:extLst>
            </p:cNvPr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267;p105">
              <a:extLst>
                <a:ext uri="{FF2B5EF4-FFF2-40B4-BE49-F238E27FC236}">
                  <a16:creationId xmlns:a16="http://schemas.microsoft.com/office/drawing/2014/main" id="{12C861C9-2FA0-B24D-0F2C-1646690450BA}"/>
                </a:ext>
              </a:extLst>
            </p:cNvPr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268;p105">
              <a:extLst>
                <a:ext uri="{FF2B5EF4-FFF2-40B4-BE49-F238E27FC236}">
                  <a16:creationId xmlns:a16="http://schemas.microsoft.com/office/drawing/2014/main" id="{DE5AC6D3-72B9-431A-BCB9-CC158C7C3EEE}"/>
                </a:ext>
              </a:extLst>
            </p:cNvPr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8269;p105">
            <a:extLst>
              <a:ext uri="{FF2B5EF4-FFF2-40B4-BE49-F238E27FC236}">
                <a16:creationId xmlns:a16="http://schemas.microsoft.com/office/drawing/2014/main" id="{88D8C384-9ADD-55DC-0249-820039A330B6}"/>
              </a:ext>
            </a:extLst>
          </p:cNvPr>
          <p:cNvGrpSpPr/>
          <p:nvPr/>
        </p:nvGrpSpPr>
        <p:grpSpPr>
          <a:xfrm>
            <a:off x="8108773" y="3079867"/>
            <a:ext cx="350079" cy="349133"/>
            <a:chOff x="2037825" y="398182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4" name="Google Shape;8270;p105">
              <a:extLst>
                <a:ext uri="{FF2B5EF4-FFF2-40B4-BE49-F238E27FC236}">
                  <a16:creationId xmlns:a16="http://schemas.microsoft.com/office/drawing/2014/main" id="{A2BDFB7B-3A3D-1FB1-59E5-F830A23C2022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271;p105">
              <a:extLst>
                <a:ext uri="{FF2B5EF4-FFF2-40B4-BE49-F238E27FC236}">
                  <a16:creationId xmlns:a16="http://schemas.microsoft.com/office/drawing/2014/main" id="{8BBAE468-BFFF-42FB-9FFC-D5C08F7F79C0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272;p105">
              <a:extLst>
                <a:ext uri="{FF2B5EF4-FFF2-40B4-BE49-F238E27FC236}">
                  <a16:creationId xmlns:a16="http://schemas.microsoft.com/office/drawing/2014/main" id="{84FDF1A5-7BAC-0904-931E-FF5900F62DDE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8273;p105">
            <a:extLst>
              <a:ext uri="{FF2B5EF4-FFF2-40B4-BE49-F238E27FC236}">
                <a16:creationId xmlns:a16="http://schemas.microsoft.com/office/drawing/2014/main" id="{A29D72F6-FDAC-B5F0-DF4E-85753621EF58}"/>
              </a:ext>
            </a:extLst>
          </p:cNvPr>
          <p:cNvGrpSpPr/>
          <p:nvPr/>
        </p:nvGrpSpPr>
        <p:grpSpPr>
          <a:xfrm>
            <a:off x="6793791" y="3576183"/>
            <a:ext cx="350079" cy="285837"/>
            <a:chOff x="3860400" y="3254050"/>
            <a:chExt cx="296175" cy="241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8" name="Google Shape;8274;p105">
              <a:extLst>
                <a:ext uri="{FF2B5EF4-FFF2-40B4-BE49-F238E27FC236}">
                  <a16:creationId xmlns:a16="http://schemas.microsoft.com/office/drawing/2014/main" id="{11FB767C-9C9C-76ED-EF36-2AE0985C66FC}"/>
                </a:ext>
              </a:extLst>
            </p:cNvPr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275;p105">
              <a:extLst>
                <a:ext uri="{FF2B5EF4-FFF2-40B4-BE49-F238E27FC236}">
                  <a16:creationId xmlns:a16="http://schemas.microsoft.com/office/drawing/2014/main" id="{574DDB1F-2E3E-B02F-1077-AC143C71D9AA}"/>
                </a:ext>
              </a:extLst>
            </p:cNvPr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276;p105">
              <a:extLst>
                <a:ext uri="{FF2B5EF4-FFF2-40B4-BE49-F238E27FC236}">
                  <a16:creationId xmlns:a16="http://schemas.microsoft.com/office/drawing/2014/main" id="{6D3E2A71-FAE6-A644-5287-2483F0DE57B3}"/>
                </a:ext>
              </a:extLst>
            </p:cNvPr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277;p105">
              <a:extLst>
                <a:ext uri="{FF2B5EF4-FFF2-40B4-BE49-F238E27FC236}">
                  <a16:creationId xmlns:a16="http://schemas.microsoft.com/office/drawing/2014/main" id="{3F4D4402-68DE-DA28-E2F9-808DC06EDC34}"/>
                </a:ext>
              </a:extLst>
            </p:cNvPr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278;p105">
              <a:extLst>
                <a:ext uri="{FF2B5EF4-FFF2-40B4-BE49-F238E27FC236}">
                  <a16:creationId xmlns:a16="http://schemas.microsoft.com/office/drawing/2014/main" id="{C5282372-F1C4-C305-52C7-B71202266B91}"/>
                </a:ext>
              </a:extLst>
            </p:cNvPr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279;p105">
              <a:extLst>
                <a:ext uri="{FF2B5EF4-FFF2-40B4-BE49-F238E27FC236}">
                  <a16:creationId xmlns:a16="http://schemas.microsoft.com/office/drawing/2014/main" id="{4295E231-B75B-7031-0ED8-370952FEC404}"/>
                </a:ext>
              </a:extLst>
            </p:cNvPr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280;p105">
              <a:extLst>
                <a:ext uri="{FF2B5EF4-FFF2-40B4-BE49-F238E27FC236}">
                  <a16:creationId xmlns:a16="http://schemas.microsoft.com/office/drawing/2014/main" id="{F1F44DA6-09E9-4F31-D823-88E221718BC1}"/>
                </a:ext>
              </a:extLst>
            </p:cNvPr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8281;p105">
            <a:extLst>
              <a:ext uri="{FF2B5EF4-FFF2-40B4-BE49-F238E27FC236}">
                <a16:creationId xmlns:a16="http://schemas.microsoft.com/office/drawing/2014/main" id="{5EBEA504-F04C-F772-CAB4-E2355B22F600}"/>
              </a:ext>
            </a:extLst>
          </p:cNvPr>
          <p:cNvGrpSpPr/>
          <p:nvPr/>
        </p:nvGrpSpPr>
        <p:grpSpPr>
          <a:xfrm>
            <a:off x="6793318" y="3992053"/>
            <a:ext cx="351024" cy="350079"/>
            <a:chOff x="3859600" y="35919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06" name="Google Shape;8282;p105">
              <a:extLst>
                <a:ext uri="{FF2B5EF4-FFF2-40B4-BE49-F238E27FC236}">
                  <a16:creationId xmlns:a16="http://schemas.microsoft.com/office/drawing/2014/main" id="{2572F69F-BDE6-B631-695F-22BC51FE0BB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283;p105">
              <a:extLst>
                <a:ext uri="{FF2B5EF4-FFF2-40B4-BE49-F238E27FC236}">
                  <a16:creationId xmlns:a16="http://schemas.microsoft.com/office/drawing/2014/main" id="{9852C3C2-1EDA-425C-A1AA-694D1229EA36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284;p105">
              <a:extLst>
                <a:ext uri="{FF2B5EF4-FFF2-40B4-BE49-F238E27FC236}">
                  <a16:creationId xmlns:a16="http://schemas.microsoft.com/office/drawing/2014/main" id="{DB8E1101-F2BC-CB3B-79DD-6C85C0C28C13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8285;p105">
            <a:extLst>
              <a:ext uri="{FF2B5EF4-FFF2-40B4-BE49-F238E27FC236}">
                <a16:creationId xmlns:a16="http://schemas.microsoft.com/office/drawing/2014/main" id="{431D0D4E-6BBD-81DA-5FAA-DE8363B538D5}"/>
              </a:ext>
            </a:extLst>
          </p:cNvPr>
          <p:cNvGrpSpPr/>
          <p:nvPr/>
        </p:nvGrpSpPr>
        <p:grpSpPr>
          <a:xfrm>
            <a:off x="6793791" y="4468137"/>
            <a:ext cx="350079" cy="350079"/>
            <a:chOff x="3860400" y="395502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0" name="Google Shape;8286;p105">
              <a:extLst>
                <a:ext uri="{FF2B5EF4-FFF2-40B4-BE49-F238E27FC236}">
                  <a16:creationId xmlns:a16="http://schemas.microsoft.com/office/drawing/2014/main" id="{A8A4F2C9-FA9B-B568-5697-802E776B4005}"/>
                </a:ext>
              </a:extLst>
            </p:cNvPr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287;p105">
              <a:extLst>
                <a:ext uri="{FF2B5EF4-FFF2-40B4-BE49-F238E27FC236}">
                  <a16:creationId xmlns:a16="http://schemas.microsoft.com/office/drawing/2014/main" id="{A56FFD57-47D7-C212-6DEB-B4EDE4E7B7A3}"/>
                </a:ext>
              </a:extLst>
            </p:cNvPr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288;p105">
              <a:extLst>
                <a:ext uri="{FF2B5EF4-FFF2-40B4-BE49-F238E27FC236}">
                  <a16:creationId xmlns:a16="http://schemas.microsoft.com/office/drawing/2014/main" id="{D9CF8014-0AE6-5662-78BD-C37D0A40DF3C}"/>
                </a:ext>
              </a:extLst>
            </p:cNvPr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289;p105">
              <a:extLst>
                <a:ext uri="{FF2B5EF4-FFF2-40B4-BE49-F238E27FC236}">
                  <a16:creationId xmlns:a16="http://schemas.microsoft.com/office/drawing/2014/main" id="{7400DF90-09A4-2114-7829-7CF4A1282A2F}"/>
                </a:ext>
              </a:extLst>
            </p:cNvPr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290;p105">
              <a:extLst>
                <a:ext uri="{FF2B5EF4-FFF2-40B4-BE49-F238E27FC236}">
                  <a16:creationId xmlns:a16="http://schemas.microsoft.com/office/drawing/2014/main" id="{777A49A0-5CBB-3F1D-1B74-CDDFD480C49B}"/>
                </a:ext>
              </a:extLst>
            </p:cNvPr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8291;p105">
            <a:extLst>
              <a:ext uri="{FF2B5EF4-FFF2-40B4-BE49-F238E27FC236}">
                <a16:creationId xmlns:a16="http://schemas.microsoft.com/office/drawing/2014/main" id="{D8489435-56C3-DF5C-5FC7-8D7B2ECABBF5}"/>
              </a:ext>
            </a:extLst>
          </p:cNvPr>
          <p:cNvGrpSpPr/>
          <p:nvPr/>
        </p:nvGrpSpPr>
        <p:grpSpPr>
          <a:xfrm>
            <a:off x="9009006" y="3544535"/>
            <a:ext cx="355664" cy="349133"/>
            <a:chOff x="5716825" y="3235950"/>
            <a:chExt cx="3009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6" name="Google Shape;8292;p105">
              <a:extLst>
                <a:ext uri="{FF2B5EF4-FFF2-40B4-BE49-F238E27FC236}">
                  <a16:creationId xmlns:a16="http://schemas.microsoft.com/office/drawing/2014/main" id="{E0A8255C-0E38-3347-8D7F-58616D7B737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293;p105">
              <a:extLst>
                <a:ext uri="{FF2B5EF4-FFF2-40B4-BE49-F238E27FC236}">
                  <a16:creationId xmlns:a16="http://schemas.microsoft.com/office/drawing/2014/main" id="{6AD1C391-C7BB-B2EF-8D93-8F97EBFFFFC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294;p105">
              <a:extLst>
                <a:ext uri="{FF2B5EF4-FFF2-40B4-BE49-F238E27FC236}">
                  <a16:creationId xmlns:a16="http://schemas.microsoft.com/office/drawing/2014/main" id="{65A0987D-B1BB-4187-E807-8C5FD573F3C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295;p105">
              <a:extLst>
                <a:ext uri="{FF2B5EF4-FFF2-40B4-BE49-F238E27FC236}">
                  <a16:creationId xmlns:a16="http://schemas.microsoft.com/office/drawing/2014/main" id="{CB16CEC9-4758-3E5A-0FDF-7A1E44A3D1D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8296;p105">
            <a:extLst>
              <a:ext uri="{FF2B5EF4-FFF2-40B4-BE49-F238E27FC236}">
                <a16:creationId xmlns:a16="http://schemas.microsoft.com/office/drawing/2014/main" id="{DC8FBC3F-D05D-E1CD-5FCF-CB59161903D5}"/>
              </a:ext>
            </a:extLst>
          </p:cNvPr>
          <p:cNvGrpSpPr/>
          <p:nvPr/>
        </p:nvGrpSpPr>
        <p:grpSpPr>
          <a:xfrm>
            <a:off x="9022038" y="4003223"/>
            <a:ext cx="329601" cy="327739"/>
            <a:chOff x="5727850" y="3609275"/>
            <a:chExt cx="278850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1" name="Google Shape;8297;p105">
              <a:extLst>
                <a:ext uri="{FF2B5EF4-FFF2-40B4-BE49-F238E27FC236}">
                  <a16:creationId xmlns:a16="http://schemas.microsoft.com/office/drawing/2014/main" id="{2A7EB13E-4D0A-8790-ECBF-51CCDD127C3E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298;p105">
              <a:extLst>
                <a:ext uri="{FF2B5EF4-FFF2-40B4-BE49-F238E27FC236}">
                  <a16:creationId xmlns:a16="http://schemas.microsoft.com/office/drawing/2014/main" id="{53474A0E-21CB-7034-B359-F85E035C6BD8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299;p105">
              <a:extLst>
                <a:ext uri="{FF2B5EF4-FFF2-40B4-BE49-F238E27FC236}">
                  <a16:creationId xmlns:a16="http://schemas.microsoft.com/office/drawing/2014/main" id="{8EE6B1CD-98D7-9B2B-F552-AEDEFB18FE65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300;p105">
              <a:extLst>
                <a:ext uri="{FF2B5EF4-FFF2-40B4-BE49-F238E27FC236}">
                  <a16:creationId xmlns:a16="http://schemas.microsoft.com/office/drawing/2014/main" id="{9AB9EF8F-D16F-E385-123E-E035E767AAF9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301;p105">
              <a:extLst>
                <a:ext uri="{FF2B5EF4-FFF2-40B4-BE49-F238E27FC236}">
                  <a16:creationId xmlns:a16="http://schemas.microsoft.com/office/drawing/2014/main" id="{A94934F9-9A4A-8C93-88A7-EE7DF0F591BA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8302;p105">
            <a:extLst>
              <a:ext uri="{FF2B5EF4-FFF2-40B4-BE49-F238E27FC236}">
                <a16:creationId xmlns:a16="http://schemas.microsoft.com/office/drawing/2014/main" id="{C63FFB5A-0F40-2C64-E330-068E4CA0C1DA}"/>
              </a:ext>
            </a:extLst>
          </p:cNvPr>
          <p:cNvGrpSpPr/>
          <p:nvPr/>
        </p:nvGrpSpPr>
        <p:grpSpPr>
          <a:xfrm>
            <a:off x="9033222" y="4468610"/>
            <a:ext cx="307231" cy="349133"/>
            <a:chOff x="5736525" y="3963700"/>
            <a:chExt cx="25992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7" name="Google Shape;8303;p105">
              <a:extLst>
                <a:ext uri="{FF2B5EF4-FFF2-40B4-BE49-F238E27FC236}">
                  <a16:creationId xmlns:a16="http://schemas.microsoft.com/office/drawing/2014/main" id="{348DE935-8822-87F6-029E-E4B5F06507CF}"/>
                </a:ext>
              </a:extLst>
            </p:cNvPr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304;p105">
              <a:extLst>
                <a:ext uri="{FF2B5EF4-FFF2-40B4-BE49-F238E27FC236}">
                  <a16:creationId xmlns:a16="http://schemas.microsoft.com/office/drawing/2014/main" id="{773723E5-C516-62C4-E394-BF1CE3A36A9E}"/>
                </a:ext>
              </a:extLst>
            </p:cNvPr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305;p105">
              <a:extLst>
                <a:ext uri="{FF2B5EF4-FFF2-40B4-BE49-F238E27FC236}">
                  <a16:creationId xmlns:a16="http://schemas.microsoft.com/office/drawing/2014/main" id="{6CDCEDBF-643A-8EAC-458A-8D4FEF557F20}"/>
                </a:ext>
              </a:extLst>
            </p:cNvPr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306;p105">
              <a:extLst>
                <a:ext uri="{FF2B5EF4-FFF2-40B4-BE49-F238E27FC236}">
                  <a16:creationId xmlns:a16="http://schemas.microsoft.com/office/drawing/2014/main" id="{6B9A4D7B-4DF5-04EB-7315-5424D7A9CA11}"/>
                </a:ext>
              </a:extLst>
            </p:cNvPr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8307;p105">
              <a:extLst>
                <a:ext uri="{FF2B5EF4-FFF2-40B4-BE49-F238E27FC236}">
                  <a16:creationId xmlns:a16="http://schemas.microsoft.com/office/drawing/2014/main" id="{7E460602-983E-884B-B423-F49B12F85429}"/>
                </a:ext>
              </a:extLst>
            </p:cNvPr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8308;p105">
              <a:extLst>
                <a:ext uri="{FF2B5EF4-FFF2-40B4-BE49-F238E27FC236}">
                  <a16:creationId xmlns:a16="http://schemas.microsoft.com/office/drawing/2014/main" id="{3AC86005-91B5-B94F-143E-DEE13A0C25A2}"/>
                </a:ext>
              </a:extLst>
            </p:cNvPr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8309;p105">
              <a:extLst>
                <a:ext uri="{FF2B5EF4-FFF2-40B4-BE49-F238E27FC236}">
                  <a16:creationId xmlns:a16="http://schemas.microsoft.com/office/drawing/2014/main" id="{7E5448E3-54DF-004A-44BE-C2178A341047}"/>
                </a:ext>
              </a:extLst>
            </p:cNvPr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8310;p105">
            <a:extLst>
              <a:ext uri="{FF2B5EF4-FFF2-40B4-BE49-F238E27FC236}">
                <a16:creationId xmlns:a16="http://schemas.microsoft.com/office/drawing/2014/main" id="{E818EFE5-6BB5-1314-7646-6CC47626E366}"/>
              </a:ext>
            </a:extLst>
          </p:cNvPr>
          <p:cNvGrpSpPr/>
          <p:nvPr/>
        </p:nvGrpSpPr>
        <p:grpSpPr>
          <a:xfrm>
            <a:off x="8124802" y="4917936"/>
            <a:ext cx="351024" cy="350079"/>
            <a:chOff x="6553275" y="36045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35" name="Google Shape;8311;p105">
              <a:extLst>
                <a:ext uri="{FF2B5EF4-FFF2-40B4-BE49-F238E27FC236}">
                  <a16:creationId xmlns:a16="http://schemas.microsoft.com/office/drawing/2014/main" id="{CC136BCF-3F4E-9DFA-17BF-B6231989D707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312;p105">
              <a:extLst>
                <a:ext uri="{FF2B5EF4-FFF2-40B4-BE49-F238E27FC236}">
                  <a16:creationId xmlns:a16="http://schemas.microsoft.com/office/drawing/2014/main" id="{908A1587-B863-E1A3-150C-00152D224789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313;p105">
              <a:extLst>
                <a:ext uri="{FF2B5EF4-FFF2-40B4-BE49-F238E27FC236}">
                  <a16:creationId xmlns:a16="http://schemas.microsoft.com/office/drawing/2014/main" id="{47D54149-3B9C-CE84-A30C-5B1011609033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8314;p105">
              <a:extLst>
                <a:ext uri="{FF2B5EF4-FFF2-40B4-BE49-F238E27FC236}">
                  <a16:creationId xmlns:a16="http://schemas.microsoft.com/office/drawing/2014/main" id="{F1D4304C-34A6-B0E1-D589-D17B9C859D57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8315;p105">
              <a:extLst>
                <a:ext uri="{FF2B5EF4-FFF2-40B4-BE49-F238E27FC236}">
                  <a16:creationId xmlns:a16="http://schemas.microsoft.com/office/drawing/2014/main" id="{5D02BC17-68AA-51B9-F200-74CB038A1F70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316;p105">
              <a:extLst>
                <a:ext uri="{FF2B5EF4-FFF2-40B4-BE49-F238E27FC236}">
                  <a16:creationId xmlns:a16="http://schemas.microsoft.com/office/drawing/2014/main" id="{A71A8111-6468-BC27-A18D-6219BD87F3A3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1" name="Рисунок 5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71" y="4925550"/>
            <a:ext cx="470623" cy="470623"/>
          </a:xfrm>
          <a:prstGeom prst="rect">
            <a:avLst/>
          </a:prstGeom>
        </p:spPr>
      </p:pic>
      <p:pic>
        <p:nvPicPr>
          <p:cNvPr id="542" name="Рисунок 5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35" y="4977780"/>
            <a:ext cx="351188" cy="3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Расскажите кратко о своей идее,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бъекте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промышленного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дизайна,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персонажах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и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сюжете, если они присутствуют в изделии.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Опишите основную механику: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как проект будет способствовать достижению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ожидаемых результатов и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закрывать потребности пользователей.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Концепт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320067" y="3266335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409532" y="4120902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260118" y="4237003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0" y="4447478"/>
            <a:ext cx="359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т</a:t>
            </a:r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ехнические характеристики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886085" y="4447478"/>
            <a:ext cx="2570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ограничения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508" y="4877147"/>
            <a:ext cx="3136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Например, </a:t>
            </a:r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эргономика, экологическая безопасность, требования к материалам и размерам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96270" y="4229283"/>
            <a:ext cx="313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Место для фото, картинок, </a:t>
            </a:r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графиков.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23169" y="4877147"/>
            <a:ext cx="3136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может повлиять на реализацию проекта? Рассмотрите технические, технологические, временные и ресурсные ограничения.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62530" y="3820650"/>
            <a:ext cx="3602889" cy="2627188"/>
          </a:xfrm>
          <a:prstGeom prst="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462025" y="561121"/>
            <a:ext cx="1586948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аналога 1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503367" y="1897732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0CB67021-FAF6-45D8-D2E4-ACC2AC250B64}"/>
              </a:ext>
            </a:extLst>
          </p:cNvPr>
          <p:cNvGrpSpPr/>
          <p:nvPr/>
        </p:nvGrpSpPr>
        <p:grpSpPr>
          <a:xfrm flipV="1">
            <a:off x="5689771" y="811834"/>
            <a:ext cx="145126" cy="145126"/>
            <a:chOff x="4794103" y="1588576"/>
            <a:chExt cx="1242488" cy="1242488"/>
          </a:xfrm>
        </p:grpSpPr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74707070-DB09-CC8A-3913-1C97AD6431AB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37">
              <a:extLst>
                <a:ext uri="{FF2B5EF4-FFF2-40B4-BE49-F238E27FC236}">
                  <a16:creationId xmlns:a16="http://schemas.microsoft.com/office/drawing/2014/main" id="{8A002D70-9A99-7BA7-A595-D27C3AF0F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id="{F78B48A6-F95A-4461-F270-31D46854A991}"/>
              </a:ext>
            </a:extLst>
          </p:cNvPr>
          <p:cNvGrpSpPr/>
          <p:nvPr/>
        </p:nvGrpSpPr>
        <p:grpSpPr>
          <a:xfrm>
            <a:off x="2273237" y="1127226"/>
            <a:ext cx="9525213" cy="5426752"/>
            <a:chOff x="2256043" y="1410384"/>
            <a:chExt cx="7701130" cy="4266482"/>
          </a:xfrm>
        </p:grpSpPr>
        <p:cxnSp>
          <p:nvCxnSpPr>
            <p:cNvPr id="22" name="Straight Connector 54">
              <a:extLst>
                <a:ext uri="{FF2B5EF4-FFF2-40B4-BE49-F238E27FC236}">
                  <a16:creationId xmlns:a16="http://schemas.microsoft.com/office/drawing/2014/main" id="{6A830ABF-3CCF-2860-FD78-0976ECA82215}"/>
                </a:ext>
              </a:extLst>
            </p:cNvPr>
            <p:cNvCxnSpPr>
              <a:cxnSpLocks/>
            </p:cNvCxnSpPr>
            <p:nvPr/>
          </p:nvCxnSpPr>
          <p:spPr>
            <a:xfrm>
              <a:off x="6093386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5">
              <a:extLst>
                <a:ext uri="{FF2B5EF4-FFF2-40B4-BE49-F238E27FC236}">
                  <a16:creationId xmlns:a16="http://schemas.microsoft.com/office/drawing/2014/main" id="{007BD46D-8E6E-A87E-B754-586046960325}"/>
                </a:ext>
              </a:extLst>
            </p:cNvPr>
            <p:cNvCxnSpPr>
              <a:cxnSpLocks/>
            </p:cNvCxnSpPr>
            <p:nvPr/>
          </p:nvCxnSpPr>
          <p:spPr>
            <a:xfrm>
              <a:off x="4174490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0">
              <a:extLst>
                <a:ext uri="{FF2B5EF4-FFF2-40B4-BE49-F238E27FC236}">
                  <a16:creationId xmlns:a16="http://schemas.microsoft.com/office/drawing/2014/main" id="{1E20CE8A-9581-D643-AD3A-0B6E4A3E137B}"/>
                </a:ext>
              </a:extLst>
            </p:cNvPr>
            <p:cNvCxnSpPr>
              <a:cxnSpLocks/>
            </p:cNvCxnSpPr>
            <p:nvPr/>
          </p:nvCxnSpPr>
          <p:spPr>
            <a:xfrm>
              <a:off x="225604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08A662FC-4DF2-20EA-3610-A156ACD21A9F}"/>
                </a:ext>
              </a:extLst>
            </p:cNvPr>
            <p:cNvCxnSpPr>
              <a:cxnSpLocks/>
            </p:cNvCxnSpPr>
            <p:nvPr/>
          </p:nvCxnSpPr>
          <p:spPr>
            <a:xfrm>
              <a:off x="995717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ubtitle 4">
            <a:extLst>
              <a:ext uri="{FF2B5EF4-FFF2-40B4-BE49-F238E27FC236}">
                <a16:creationId xmlns:a16="http://schemas.microsoft.com/office/drawing/2014/main" id="{50EED217-F132-C08F-7A0B-2D3B7179BF92}"/>
              </a:ext>
            </a:extLst>
          </p:cNvPr>
          <p:cNvSpPr txBox="1">
            <a:spLocks/>
          </p:cNvSpPr>
          <p:nvPr/>
        </p:nvSpPr>
        <p:spPr>
          <a:xfrm>
            <a:off x="2394242" y="1835581"/>
            <a:ext cx="1639488" cy="140147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>
              <a:latin typeface="+mn-lt"/>
            </a:endParaRPr>
          </a:p>
        </p:txBody>
      </p:sp>
      <p:grpSp>
        <p:nvGrpSpPr>
          <p:cNvPr id="47" name="Group 91">
            <a:extLst>
              <a:ext uri="{FF2B5EF4-FFF2-40B4-BE49-F238E27FC236}">
                <a16:creationId xmlns:a16="http://schemas.microsoft.com/office/drawing/2014/main" id="{FFB8D56D-9118-2C26-B9EB-75F0FF8B1C90}"/>
              </a:ext>
            </a:extLst>
          </p:cNvPr>
          <p:cNvGrpSpPr/>
          <p:nvPr/>
        </p:nvGrpSpPr>
        <p:grpSpPr>
          <a:xfrm>
            <a:off x="3300292" y="785253"/>
            <a:ext cx="145126" cy="145126"/>
            <a:chOff x="4794103" y="1588576"/>
            <a:chExt cx="1242488" cy="1242488"/>
          </a:xfrm>
        </p:grpSpPr>
        <p:sp>
          <p:nvSpPr>
            <p:cNvPr id="48" name="Freeform 92">
              <a:extLst>
                <a:ext uri="{FF2B5EF4-FFF2-40B4-BE49-F238E27FC236}">
                  <a16:creationId xmlns:a16="http://schemas.microsoft.com/office/drawing/2014/main" id="{4427677E-CFB4-2C6C-3806-5FAE4890ADE4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93">
              <a:extLst>
                <a:ext uri="{FF2B5EF4-FFF2-40B4-BE49-F238E27FC236}">
                  <a16:creationId xmlns:a16="http://schemas.microsoft.com/office/drawing/2014/main" id="{17B1C4F9-DBB4-84C1-93D7-B540EB277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117">
            <a:extLst>
              <a:ext uri="{FF2B5EF4-FFF2-40B4-BE49-F238E27FC236}">
                <a16:creationId xmlns:a16="http://schemas.microsoft.com/office/drawing/2014/main" id="{1111C2EE-E8E8-BE19-0617-CFFEC9C1FAEB}"/>
              </a:ext>
            </a:extLst>
          </p:cNvPr>
          <p:cNvCxnSpPr>
            <a:cxnSpLocks/>
          </p:cNvCxnSpPr>
          <p:nvPr/>
        </p:nvCxnSpPr>
        <p:spPr>
          <a:xfrm flipH="1" flipV="1">
            <a:off x="332589" y="3698119"/>
            <a:ext cx="11465861" cy="4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66A9DFA6-549B-6DCF-A177-A7AA167CA98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62B21"/>
              </a:solidFill>
            </a:endParaRPr>
          </a:p>
        </p:txBody>
      </p:sp>
      <p:sp>
        <p:nvSpPr>
          <p:cNvPr id="72" name="Rounded Rectangl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FA400AB-5E3A-5305-18B6-1EAECAEE3A33}"/>
              </a:ext>
            </a:extLst>
          </p:cNvPr>
          <p:cNvSpPr/>
          <p:nvPr/>
        </p:nvSpPr>
        <p:spPr>
          <a:xfrm>
            <a:off x="623035" y="306559"/>
            <a:ext cx="1853465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spc="50" dirty="0" smtClean="0">
                <a:solidFill>
                  <a:schemeClr val="tx1"/>
                </a:solidFill>
                <a:cs typeface="Plus Jakarta Sans SemiBold" pitchFamily="2" charset="77"/>
              </a:rPr>
              <a:t>Аналоги</a:t>
            </a:r>
            <a:endParaRPr lang="en-US" sz="2000" b="1" dirty="0">
              <a:solidFill>
                <a:schemeClr val="tx1"/>
              </a:solidFill>
              <a:cs typeface="Plus Jakarta Sans SemiBold" pitchFamily="2" charset="77"/>
            </a:endParaRPr>
          </a:p>
        </p:txBody>
      </p:sp>
      <p:cxnSp>
        <p:nvCxnSpPr>
          <p:cNvPr id="73" name="Straight Connector 8">
            <a:extLst>
              <a:ext uri="{FF2B5EF4-FFF2-40B4-BE49-F238E27FC236}">
                <a16:creationId xmlns:a16="http://schemas.microsoft.com/office/drawing/2014/main" id="{7F13F693-F1E3-8878-9D19-D0B0F3720D5A}"/>
              </a:ext>
            </a:extLst>
          </p:cNvPr>
          <p:cNvCxnSpPr/>
          <p:nvPr/>
        </p:nvCxnSpPr>
        <p:spPr>
          <a:xfrm>
            <a:off x="347868" y="676494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345818" y="3297007"/>
            <a:ext cx="1586948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аналога 2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  <p:sp>
        <p:nvSpPr>
          <p:cNvPr id="79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89161" y="865388"/>
            <a:ext cx="3602889" cy="2627188"/>
          </a:xfrm>
          <a:prstGeom prst="rect">
            <a:avLst/>
          </a:prstGeom>
          <a:solidFill>
            <a:srgbClr val="A62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632857" y="1895047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 аналога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707672" y="4816723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 аналога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49935" y="2103104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56398" y="2524270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31992" y="4881231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38455" y="5302397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7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480548" y="4580930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88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71582" y="194529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26775" y="4516190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6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3"/>
            <a:ext cx="14192250" cy="2890334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сформулируйте цель вашего проекта одним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предложением по технологии </a:t>
            </a:r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smart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8" y="640800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Цель проекта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7" y="3427031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Задачи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проекта</a:t>
            </a: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95334" y="417968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2868" y="4398002"/>
            <a:ext cx="3131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проектирование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97680" y="4398002"/>
            <a:ext cx="314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реализация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63093" y="4406429"/>
            <a:ext cx="323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ea typeface="Samsung Sharp Sans" pitchFamily="2" charset="0"/>
                <a:cs typeface="Samsung Sharp Sans" pitchFamily="2" charset="0"/>
              </a:rPr>
              <a:t>финализация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332868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3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27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263093" y="4986481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Предлагаемый</a:t>
            </a:r>
            <a:r>
              <a:rPr lang="en-US" sz="2000" b="0" dirty="0" smtClean="0">
                <a:latin typeface="+mn-lt"/>
                <a:cs typeface="Plus Jakarta Sans" pitchFamily="2" charset="77"/>
              </a:rPr>
              <a:t> </a:t>
            </a:r>
            <a:endParaRPr lang="ru-RU" sz="2000" b="0" dirty="0" smtClean="0">
              <a:latin typeface="+mn-lt"/>
              <a:cs typeface="Plus Jakarta Sans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                 продукт</a:t>
            </a:r>
            <a:endParaRPr lang="en-US" sz="2000" b="0" dirty="0">
              <a:latin typeface="+mn-lt"/>
              <a:cs typeface="Plus Jakarta Sans" pitchFamily="2" charset="77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68887" y="1099628"/>
            <a:ext cx="5296899" cy="5666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Подробно опишите свой продукт.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Воспользуйтесь одним из предложенных планов: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+mn-lt"/>
              </a:rPr>
              <a:t>Опишите процесс и результат выполненных задач (например, создания персонажей, </a:t>
            </a:r>
            <a:r>
              <a:rPr lang="ru-RU" sz="1600" dirty="0" smtClean="0">
                <a:latin typeface="+mn-lt"/>
              </a:rPr>
              <a:t>разработки структурных элементов, создания макета и </a:t>
            </a:r>
            <a:r>
              <a:rPr lang="ru-RU" sz="1600" dirty="0" smtClean="0">
                <a:latin typeface="+mn-lt"/>
              </a:rPr>
              <a:t>т.д.).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+mn-lt"/>
              </a:rPr>
              <a:t>Опишите каждую систему продукта и ее функционал. Продемонстрируйте основные функции продукта.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Прикрепить фото готового изделия и подвести итоги можно на слайде 6.</a:t>
            </a:r>
            <a:endParaRPr lang="ru-RU" sz="16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+mn-lt"/>
              </a:rPr>
              <a:t>Помните: меньше текста, больше схем, картинок и графиков.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Создайте столько таких слайдов, сколько нужно для полного описания решения.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b="1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978292" y="543090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Место для ваших медиа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3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4931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Ресурсы и экономика проекта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E70DB22-1D7F-0214-B6BB-BB4418324579}"/>
              </a:ext>
            </a:extLst>
          </p:cNvPr>
          <p:cNvSpPr txBox="1"/>
          <p:nvPr/>
        </p:nvSpPr>
        <p:spPr>
          <a:xfrm>
            <a:off x="228600" y="5664171"/>
            <a:ext cx="55097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Отразите в таблице стоимость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программного обеспечения, расходы на проведение тестирования, на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аренду помещения и амортизацию оборудования, затраты на оплату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труда или оплату услуг сторонних организаций.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Подведите итог стоимости вашего проекта. </a:t>
            </a:r>
          </a:p>
          <a:p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868202" y="1866886"/>
            <a:ext cx="1525967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863596" y="2465806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868202" y="308705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9868202" y="3697141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9868202" y="430717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601500" y="4917213"/>
            <a:ext cx="679266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EB7571-FA7F-9372-FFC8-F62CD9DDBEBB}"/>
              </a:ext>
            </a:extLst>
          </p:cNvPr>
          <p:cNvSpPr txBox="1"/>
          <p:nvPr/>
        </p:nvSpPr>
        <p:spPr>
          <a:xfrm>
            <a:off x="9805478" y="1972816"/>
            <a:ext cx="152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Стоимость, ₽</a:t>
            </a:r>
            <a:endParaRPr lang="ru-RU" sz="11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10166742" y="2553303"/>
            <a:ext cx="91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870856" y="3137325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9870856" y="3766033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9870856" y="4361322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7443713-DD95-6F03-1315-650B25FDFFC2}"/>
              </a:ext>
            </a:extLst>
          </p:cNvPr>
          <p:cNvSpPr txBox="1"/>
          <p:nvPr/>
        </p:nvSpPr>
        <p:spPr>
          <a:xfrm>
            <a:off x="4601500" y="4997499"/>
            <a:ext cx="680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95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14300" y="1866886"/>
            <a:ext cx="542830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4299" y="2465806"/>
            <a:ext cx="538225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411650" y="3087055"/>
            <a:ext cx="545480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409000" y="3697141"/>
            <a:ext cx="54812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414299" y="4307175"/>
            <a:ext cx="542831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414299" y="2508572"/>
            <a:ext cx="4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1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414299" y="3137325"/>
            <a:ext cx="54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2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411650" y="3766033"/>
            <a:ext cx="548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3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409000" y="4361322"/>
            <a:ext cx="55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4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19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1155495" y="1866886"/>
            <a:ext cx="8210695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1158140" y="2482416"/>
            <a:ext cx="820804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1155495" y="3087055"/>
            <a:ext cx="8210693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1155496" y="3697141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1155496" y="4307175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09001" y="4917213"/>
            <a:ext cx="3942976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EFD05AD-673A-B1FC-1DFE-0686A6F6CF75}"/>
              </a:ext>
            </a:extLst>
          </p:cNvPr>
          <p:cNvSpPr txBox="1"/>
          <p:nvPr/>
        </p:nvSpPr>
        <p:spPr>
          <a:xfrm>
            <a:off x="495656" y="4956611"/>
            <a:ext cx="375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ИТОГО</a:t>
            </a:r>
            <a:endParaRPr lang="ru-RU" sz="12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2C930FD-D83D-CE78-32DE-2EDC0376E668}"/>
              </a:ext>
            </a:extLst>
          </p:cNvPr>
          <p:cNvSpPr txBox="1"/>
          <p:nvPr/>
        </p:nvSpPr>
        <p:spPr>
          <a:xfrm>
            <a:off x="335599" y="1895382"/>
            <a:ext cx="72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№</a:t>
            </a:r>
            <a:r>
              <a:rPr lang="ru-RU" sz="12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п/п</a:t>
            </a:r>
            <a:endParaRPr lang="ru-RU" sz="16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1254679" y="1944177"/>
            <a:ext cx="790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Наименование материалов или услуг</a:t>
            </a:r>
            <a:endParaRPr lang="ru-RU" sz="11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403648" y="2490770"/>
            <a:ext cx="7757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84002" y="3096380"/>
            <a:ext cx="7777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1" y="3720019"/>
            <a:ext cx="778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0" y="4326122"/>
            <a:ext cx="7784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8375142" y="5885663"/>
            <a:ext cx="16659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Прикрепите ссылку на смету если она была в виде </a:t>
            </a:r>
            <a:r>
              <a:rPr lang="en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  <a:endParaRPr lang="ru-RU" sz="1100" spc="50" dirty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9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134604" y="5542202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041067" y="5892633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grpSp>
        <p:nvGrpSpPr>
          <p:cNvPr id="241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flipV="1">
            <a:off x="9988851" y="5404330"/>
            <a:ext cx="216344" cy="216344"/>
            <a:chOff x="4794103" y="1588576"/>
            <a:chExt cx="1242488" cy="1242488"/>
          </a:xfrm>
        </p:grpSpPr>
        <p:sp>
          <p:nvSpPr>
            <p:cNvPr id="242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8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-1633488" y="162527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A62B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Результат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5817274" y="109226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10129251" y="4062441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1231201" y="1730420"/>
            <a:ext cx="4073014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Название</a:t>
            </a:r>
          </a:p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продукта</a:t>
            </a:r>
            <a:endParaRPr lang="en-US" sz="54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73982" y="3981585"/>
            <a:ext cx="4424413" cy="2653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Подведите итоги проекта, прикрепите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фото/видео/сайт/приложение с готовым продуктом,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напишите его сильные и слабые стороны или воспользуйтесь слайдом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«Сравнение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с аналогами» из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приложения.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n-lt"/>
              </a:rPr>
            </a:b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441840" y="3639320"/>
            <a:ext cx="2279355" cy="1825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медиа, демонстрирующего результат работы над проектом</a:t>
            </a:r>
            <a:endParaRPr lang="en-US" sz="1600" dirty="0">
              <a:latin typeface="+mn-lt"/>
            </a:endParaRP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1724560" y="4213337"/>
            <a:ext cx="138977" cy="138977"/>
            <a:chOff x="4794103" y="1588576"/>
            <a:chExt cx="1242488" cy="1242488"/>
          </a:xfrm>
        </p:grpSpPr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5974567" y="2232312"/>
            <a:ext cx="138977" cy="138977"/>
            <a:chOff x="4794103" y="1588576"/>
            <a:chExt cx="1242488" cy="1242488"/>
          </a:xfrm>
        </p:grpSpPr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6169636" y="552178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latin typeface="+mn-lt"/>
            </a:endParaRP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0410174" y="4552181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3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343819" y="991907"/>
            <a:ext cx="4416325" cy="5392932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20">
            <a:extLst>
              <a:ext uri="{FF2B5EF4-FFF2-40B4-BE49-F238E27FC236}">
                <a16:creationId xmlns:a16="http://schemas.microsoft.com/office/drawing/2014/main" id="{DE96D6E1-7FA1-DB96-7A23-2694B237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2109" y="6326507"/>
            <a:ext cx="114489" cy="116665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B86CC59F-A1CD-086A-0F09-6A4F422DB6BB}"/>
              </a:ext>
            </a:extLst>
          </p:cNvPr>
          <p:cNvSpPr txBox="1">
            <a:spLocks/>
          </p:cNvSpPr>
          <p:nvPr/>
        </p:nvSpPr>
        <p:spPr>
          <a:xfrm>
            <a:off x="4976261" y="2406315"/>
            <a:ext cx="7294265" cy="208524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Каковы перспективы дальнейшего развития проекта?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Укажите всевозможные пути развития данного проекта и планы на будущее. Постарайтесь наиболее креативно оформить этот слайд и привлечь внимание экспертов (это может быть ментальная карта, схема или креативный рисунок).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7325471" y="1293382"/>
            <a:ext cx="138977" cy="138977"/>
            <a:chOff x="4794103" y="1588576"/>
            <a:chExt cx="1242488" cy="1242488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46">
            <a:extLst>
              <a:ext uri="{FF2B5EF4-FFF2-40B4-BE49-F238E27FC236}">
                <a16:creationId xmlns:a16="http://schemas.microsoft.com/office/drawing/2014/main" id="{0BD2029A-017D-0BBB-2D37-0C4BFE400B6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42515-E1F0-1CC5-8156-0E66B49F13A9}"/>
              </a:ext>
            </a:extLst>
          </p:cNvPr>
          <p:cNvSpPr/>
          <p:nvPr/>
        </p:nvSpPr>
        <p:spPr>
          <a:xfrm>
            <a:off x="605779" y="296862"/>
            <a:ext cx="2743813" cy="2976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cs typeface="Plus Jakarta Sans SemiBold" pitchFamily="2" charset="77"/>
              </a:rPr>
              <a:t>Перспективы</a:t>
            </a:r>
            <a:endParaRPr lang="en-US" sz="2000" b="1" dirty="0">
              <a:cs typeface="Plus Jakarta Sans SemiBold" pitchFamily="2" charset="77"/>
            </a:endParaRPr>
          </a:p>
        </p:txBody>
      </p:sp>
      <p:cxnSp>
        <p:nvCxnSpPr>
          <p:cNvPr id="37" name="Straight Connector 49">
            <a:extLst>
              <a:ext uri="{FF2B5EF4-FFF2-40B4-BE49-F238E27FC236}">
                <a16:creationId xmlns:a16="http://schemas.microsoft.com/office/drawing/2014/main" id="{F1E7814E-A224-62A5-9F26-60B588CE2DD2}"/>
              </a:ext>
            </a:extLst>
          </p:cNvPr>
          <p:cNvCxnSpPr/>
          <p:nvPr/>
        </p:nvCxnSpPr>
        <p:spPr>
          <a:xfrm>
            <a:off x="460682" y="682639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414769" y="2683696"/>
            <a:ext cx="27038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Место для медиа, демонстрирующего </a:t>
            </a:r>
            <a:r>
              <a:rPr lang="ru-RU" dirty="0" smtClean="0"/>
              <a:t>перспективы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1224</Words>
  <Application>Microsoft Office PowerPoint</Application>
  <PresentationFormat>Широкоэкранный</PresentationFormat>
  <Paragraphs>277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Plus Jakarta Sans</vt:lpstr>
      <vt:lpstr>Plus Jakarta Sans SemiBold</vt:lpstr>
      <vt:lpstr>Samsung Sharp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Enegy</cp:lastModifiedBy>
  <cp:revision>30</cp:revision>
  <dcterms:created xsi:type="dcterms:W3CDTF">2025-02-18T16:11:28Z</dcterms:created>
  <dcterms:modified xsi:type="dcterms:W3CDTF">2025-03-04T02:52:50Z</dcterms:modified>
</cp:coreProperties>
</file>